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32" r:id="rId2"/>
    <p:sldId id="333" r:id="rId3"/>
    <p:sldId id="334" r:id="rId4"/>
    <p:sldId id="335" r:id="rId5"/>
    <p:sldId id="337" r:id="rId6"/>
    <p:sldId id="336" r:id="rId7"/>
    <p:sldId id="338" r:id="rId8"/>
    <p:sldId id="339" r:id="rId9"/>
    <p:sldId id="341" r:id="rId10"/>
    <p:sldId id="343" r:id="rId11"/>
    <p:sldId id="344" r:id="rId12"/>
    <p:sldId id="345" r:id="rId13"/>
    <p:sldId id="346" r:id="rId14"/>
    <p:sldId id="364" r:id="rId15"/>
    <p:sldId id="365" r:id="rId16"/>
    <p:sldId id="366" r:id="rId17"/>
    <p:sldId id="369" r:id="rId18"/>
    <p:sldId id="370" r:id="rId19"/>
    <p:sldId id="371" r:id="rId20"/>
    <p:sldId id="372" r:id="rId21"/>
    <p:sldId id="374" r:id="rId22"/>
    <p:sldId id="375" r:id="rId23"/>
    <p:sldId id="376" r:id="rId24"/>
    <p:sldId id="377" r:id="rId25"/>
    <p:sldId id="378" r:id="rId26"/>
    <p:sldId id="381" r:id="rId27"/>
    <p:sldId id="382" r:id="rId28"/>
    <p:sldId id="383" r:id="rId29"/>
    <p:sldId id="384" r:id="rId30"/>
    <p:sldId id="347" r:id="rId31"/>
    <p:sldId id="348" r:id="rId32"/>
    <p:sldId id="349" r:id="rId33"/>
    <p:sldId id="350" r:id="rId34"/>
    <p:sldId id="351" r:id="rId35"/>
    <p:sldId id="352" r:id="rId36"/>
    <p:sldId id="353" r:id="rId37"/>
    <p:sldId id="354" r:id="rId38"/>
    <p:sldId id="355" r:id="rId39"/>
    <p:sldId id="356" r:id="rId40"/>
    <p:sldId id="259" r:id="rId41"/>
    <p:sldId id="260" r:id="rId42"/>
    <p:sldId id="261" r:id="rId43"/>
    <p:sldId id="262" r:id="rId44"/>
    <p:sldId id="263" r:id="rId45"/>
    <p:sldId id="264" r:id="rId46"/>
    <p:sldId id="265" r:id="rId47"/>
    <p:sldId id="363" r:id="rId48"/>
    <p:sldId id="266" r:id="rId49"/>
    <p:sldId id="268" r:id="rId50"/>
    <p:sldId id="357" r:id="rId51"/>
    <p:sldId id="269" r:id="rId52"/>
    <p:sldId id="270" r:id="rId53"/>
    <p:sldId id="271" r:id="rId54"/>
    <p:sldId id="272"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358" r:id="rId73"/>
    <p:sldId id="294" r:id="rId74"/>
    <p:sldId id="292" r:id="rId75"/>
    <p:sldId id="293" r:id="rId76"/>
    <p:sldId id="295" r:id="rId77"/>
    <p:sldId id="296" r:id="rId78"/>
    <p:sldId id="297" r:id="rId79"/>
    <p:sldId id="298" r:id="rId80"/>
    <p:sldId id="299" r:id="rId81"/>
    <p:sldId id="300" r:id="rId82"/>
    <p:sldId id="301" r:id="rId83"/>
    <p:sldId id="302" r:id="rId84"/>
    <p:sldId id="303" r:id="rId85"/>
    <p:sldId id="304" r:id="rId86"/>
    <p:sldId id="305" r:id="rId87"/>
    <p:sldId id="359" r:id="rId88"/>
    <p:sldId id="307" r:id="rId89"/>
    <p:sldId id="308" r:id="rId90"/>
    <p:sldId id="309" r:id="rId91"/>
    <p:sldId id="310" r:id="rId92"/>
    <p:sldId id="311" r:id="rId93"/>
    <p:sldId id="312" r:id="rId94"/>
    <p:sldId id="313" r:id="rId95"/>
    <p:sldId id="314" r:id="rId96"/>
    <p:sldId id="315" r:id="rId97"/>
    <p:sldId id="316" r:id="rId98"/>
    <p:sldId id="318" r:id="rId99"/>
    <p:sldId id="319" r:id="rId100"/>
    <p:sldId id="320" r:id="rId101"/>
    <p:sldId id="321" r:id="rId102"/>
    <p:sldId id="322" r:id="rId103"/>
    <p:sldId id="323" r:id="rId104"/>
    <p:sldId id="324" r:id="rId105"/>
    <p:sldId id="325" r:id="rId106"/>
    <p:sldId id="326" r:id="rId107"/>
    <p:sldId id="327" r:id="rId108"/>
    <p:sldId id="328" r:id="rId109"/>
    <p:sldId id="329" r:id="rId110"/>
    <p:sldId id="330" r:id="rId111"/>
    <p:sldId id="331" r:id="rId112"/>
    <p:sldId id="385" r:id="rId113"/>
    <p:sldId id="386" r:id="rId114"/>
    <p:sldId id="362"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8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slide" Target="slides/slide114.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1147E-018E-446A-94AB-791B190604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BFD719-B263-4BC4-A731-A8DAB7F499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CA084D-B3C6-4784-B646-5E64FCF9D734}"/>
              </a:ext>
            </a:extLst>
          </p:cNvPr>
          <p:cNvSpPr>
            <a:spLocks noGrp="1"/>
          </p:cNvSpPr>
          <p:nvPr>
            <p:ph type="dt" sz="half" idx="10"/>
          </p:nvPr>
        </p:nvSpPr>
        <p:spPr/>
        <p:txBody>
          <a:bodyPr/>
          <a:lstStyle/>
          <a:p>
            <a:fld id="{20B52FEB-F4E2-4387-9BC8-421DA968C905}" type="datetimeFigureOut">
              <a:rPr lang="en-US" smtClean="0"/>
              <a:t>9/23/2019</a:t>
            </a:fld>
            <a:endParaRPr lang="en-US"/>
          </a:p>
        </p:txBody>
      </p:sp>
      <p:sp>
        <p:nvSpPr>
          <p:cNvPr id="5" name="Footer Placeholder 4">
            <a:extLst>
              <a:ext uri="{FF2B5EF4-FFF2-40B4-BE49-F238E27FC236}">
                <a16:creationId xmlns:a16="http://schemas.microsoft.com/office/drawing/2014/main" id="{D7ACB83B-BB50-4C09-8A8E-F6FC6B26A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04D43-527C-4C39-9D5E-A024B39B8094}"/>
              </a:ext>
            </a:extLst>
          </p:cNvPr>
          <p:cNvSpPr>
            <a:spLocks noGrp="1"/>
          </p:cNvSpPr>
          <p:nvPr>
            <p:ph type="sldNum" sz="quarter" idx="12"/>
          </p:nvPr>
        </p:nvSpPr>
        <p:spPr/>
        <p:txBody>
          <a:bodyPr/>
          <a:lstStyle/>
          <a:p>
            <a:fld id="{35360AE7-FB38-461C-A2F3-2875759B8481}" type="slidenum">
              <a:rPr lang="en-US" smtClean="0"/>
              <a:t>‹#›</a:t>
            </a:fld>
            <a:endParaRPr lang="en-US"/>
          </a:p>
        </p:txBody>
      </p:sp>
    </p:spTree>
    <p:extLst>
      <p:ext uri="{BB962C8B-B14F-4D97-AF65-F5344CB8AC3E}">
        <p14:creationId xmlns:p14="http://schemas.microsoft.com/office/powerpoint/2010/main" val="1356993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0519-523A-4D21-A13F-2D70BB2090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F230A5-62FD-423F-902A-04A52308C0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0840B2-EB9C-485E-9DFC-350F803FC766}"/>
              </a:ext>
            </a:extLst>
          </p:cNvPr>
          <p:cNvSpPr>
            <a:spLocks noGrp="1"/>
          </p:cNvSpPr>
          <p:nvPr>
            <p:ph type="dt" sz="half" idx="10"/>
          </p:nvPr>
        </p:nvSpPr>
        <p:spPr/>
        <p:txBody>
          <a:bodyPr/>
          <a:lstStyle/>
          <a:p>
            <a:fld id="{20B52FEB-F4E2-4387-9BC8-421DA968C905}" type="datetimeFigureOut">
              <a:rPr lang="en-US" smtClean="0"/>
              <a:t>9/23/2019</a:t>
            </a:fld>
            <a:endParaRPr lang="en-US"/>
          </a:p>
        </p:txBody>
      </p:sp>
      <p:sp>
        <p:nvSpPr>
          <p:cNvPr id="5" name="Footer Placeholder 4">
            <a:extLst>
              <a:ext uri="{FF2B5EF4-FFF2-40B4-BE49-F238E27FC236}">
                <a16:creationId xmlns:a16="http://schemas.microsoft.com/office/drawing/2014/main" id="{87266397-99C6-44B5-B491-7507405C96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9ADF1-4F2A-4F10-A1B6-47A9B589B866}"/>
              </a:ext>
            </a:extLst>
          </p:cNvPr>
          <p:cNvSpPr>
            <a:spLocks noGrp="1"/>
          </p:cNvSpPr>
          <p:nvPr>
            <p:ph type="sldNum" sz="quarter" idx="12"/>
          </p:nvPr>
        </p:nvSpPr>
        <p:spPr/>
        <p:txBody>
          <a:bodyPr/>
          <a:lstStyle/>
          <a:p>
            <a:fld id="{35360AE7-FB38-461C-A2F3-2875759B8481}" type="slidenum">
              <a:rPr lang="en-US" smtClean="0"/>
              <a:t>‹#›</a:t>
            </a:fld>
            <a:endParaRPr lang="en-US"/>
          </a:p>
        </p:txBody>
      </p:sp>
    </p:spTree>
    <p:extLst>
      <p:ext uri="{BB962C8B-B14F-4D97-AF65-F5344CB8AC3E}">
        <p14:creationId xmlns:p14="http://schemas.microsoft.com/office/powerpoint/2010/main" val="4268456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F87F2A-53B2-46EA-9261-56AF992B90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D63CAB-B73C-4048-AD8E-BB10566F64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58633-3047-44C0-80F5-63D5786DD4BB}"/>
              </a:ext>
            </a:extLst>
          </p:cNvPr>
          <p:cNvSpPr>
            <a:spLocks noGrp="1"/>
          </p:cNvSpPr>
          <p:nvPr>
            <p:ph type="dt" sz="half" idx="10"/>
          </p:nvPr>
        </p:nvSpPr>
        <p:spPr/>
        <p:txBody>
          <a:bodyPr/>
          <a:lstStyle/>
          <a:p>
            <a:fld id="{20B52FEB-F4E2-4387-9BC8-421DA968C905}" type="datetimeFigureOut">
              <a:rPr lang="en-US" smtClean="0"/>
              <a:t>9/23/2019</a:t>
            </a:fld>
            <a:endParaRPr lang="en-US"/>
          </a:p>
        </p:txBody>
      </p:sp>
      <p:sp>
        <p:nvSpPr>
          <p:cNvPr id="5" name="Footer Placeholder 4">
            <a:extLst>
              <a:ext uri="{FF2B5EF4-FFF2-40B4-BE49-F238E27FC236}">
                <a16:creationId xmlns:a16="http://schemas.microsoft.com/office/drawing/2014/main" id="{D2416C7A-38C1-4C87-A33F-D354F47F7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6E108C-A2B4-4D9C-86FD-BF63CD5CBF37}"/>
              </a:ext>
            </a:extLst>
          </p:cNvPr>
          <p:cNvSpPr>
            <a:spLocks noGrp="1"/>
          </p:cNvSpPr>
          <p:nvPr>
            <p:ph type="sldNum" sz="quarter" idx="12"/>
          </p:nvPr>
        </p:nvSpPr>
        <p:spPr/>
        <p:txBody>
          <a:bodyPr/>
          <a:lstStyle/>
          <a:p>
            <a:fld id="{35360AE7-FB38-461C-A2F3-2875759B8481}" type="slidenum">
              <a:rPr lang="en-US" smtClean="0"/>
              <a:t>‹#›</a:t>
            </a:fld>
            <a:endParaRPr lang="en-US"/>
          </a:p>
        </p:txBody>
      </p:sp>
    </p:spTree>
    <p:extLst>
      <p:ext uri="{BB962C8B-B14F-4D97-AF65-F5344CB8AC3E}">
        <p14:creationId xmlns:p14="http://schemas.microsoft.com/office/powerpoint/2010/main" val="360440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39477-0A0A-441D-9AE6-BC86CEB191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0497FB-7494-47F9-8DF5-C458144937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85300A-8122-473A-9346-BF1FB3F66AB7}"/>
              </a:ext>
            </a:extLst>
          </p:cNvPr>
          <p:cNvSpPr>
            <a:spLocks noGrp="1"/>
          </p:cNvSpPr>
          <p:nvPr>
            <p:ph type="dt" sz="half" idx="10"/>
          </p:nvPr>
        </p:nvSpPr>
        <p:spPr/>
        <p:txBody>
          <a:bodyPr/>
          <a:lstStyle/>
          <a:p>
            <a:fld id="{20B52FEB-F4E2-4387-9BC8-421DA968C905}" type="datetimeFigureOut">
              <a:rPr lang="en-US" smtClean="0"/>
              <a:t>9/23/2019</a:t>
            </a:fld>
            <a:endParaRPr lang="en-US"/>
          </a:p>
        </p:txBody>
      </p:sp>
      <p:sp>
        <p:nvSpPr>
          <p:cNvPr id="5" name="Footer Placeholder 4">
            <a:extLst>
              <a:ext uri="{FF2B5EF4-FFF2-40B4-BE49-F238E27FC236}">
                <a16:creationId xmlns:a16="http://schemas.microsoft.com/office/drawing/2014/main" id="{5A3419B7-E761-4C98-AD32-8EA900DF30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80EB9-C555-4AD5-99A9-2E2C4ED9F26D}"/>
              </a:ext>
            </a:extLst>
          </p:cNvPr>
          <p:cNvSpPr>
            <a:spLocks noGrp="1"/>
          </p:cNvSpPr>
          <p:nvPr>
            <p:ph type="sldNum" sz="quarter" idx="12"/>
          </p:nvPr>
        </p:nvSpPr>
        <p:spPr/>
        <p:txBody>
          <a:bodyPr/>
          <a:lstStyle/>
          <a:p>
            <a:fld id="{35360AE7-FB38-461C-A2F3-2875759B8481}" type="slidenum">
              <a:rPr lang="en-US" smtClean="0"/>
              <a:t>‹#›</a:t>
            </a:fld>
            <a:endParaRPr lang="en-US"/>
          </a:p>
        </p:txBody>
      </p:sp>
    </p:spTree>
    <p:extLst>
      <p:ext uri="{BB962C8B-B14F-4D97-AF65-F5344CB8AC3E}">
        <p14:creationId xmlns:p14="http://schemas.microsoft.com/office/powerpoint/2010/main" val="1202304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2A05-BC4E-4B5E-8167-87C1DBB504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393DCF-86E5-4C4E-97E3-B68723D744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2207FB-0057-42EA-B065-1C9CB0D90885}"/>
              </a:ext>
            </a:extLst>
          </p:cNvPr>
          <p:cNvSpPr>
            <a:spLocks noGrp="1"/>
          </p:cNvSpPr>
          <p:nvPr>
            <p:ph type="dt" sz="half" idx="10"/>
          </p:nvPr>
        </p:nvSpPr>
        <p:spPr/>
        <p:txBody>
          <a:bodyPr/>
          <a:lstStyle/>
          <a:p>
            <a:fld id="{20B52FEB-F4E2-4387-9BC8-421DA968C905}" type="datetimeFigureOut">
              <a:rPr lang="en-US" smtClean="0"/>
              <a:t>9/23/2019</a:t>
            </a:fld>
            <a:endParaRPr lang="en-US"/>
          </a:p>
        </p:txBody>
      </p:sp>
      <p:sp>
        <p:nvSpPr>
          <p:cNvPr id="5" name="Footer Placeholder 4">
            <a:extLst>
              <a:ext uri="{FF2B5EF4-FFF2-40B4-BE49-F238E27FC236}">
                <a16:creationId xmlns:a16="http://schemas.microsoft.com/office/drawing/2014/main" id="{AB149DD3-4ACD-4F4E-AC30-27F2F5583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DB5D2E-1225-425A-BC93-1A2FED6078FC}"/>
              </a:ext>
            </a:extLst>
          </p:cNvPr>
          <p:cNvSpPr>
            <a:spLocks noGrp="1"/>
          </p:cNvSpPr>
          <p:nvPr>
            <p:ph type="sldNum" sz="quarter" idx="12"/>
          </p:nvPr>
        </p:nvSpPr>
        <p:spPr/>
        <p:txBody>
          <a:bodyPr/>
          <a:lstStyle/>
          <a:p>
            <a:fld id="{35360AE7-FB38-461C-A2F3-2875759B8481}" type="slidenum">
              <a:rPr lang="en-US" smtClean="0"/>
              <a:t>‹#›</a:t>
            </a:fld>
            <a:endParaRPr lang="en-US"/>
          </a:p>
        </p:txBody>
      </p:sp>
    </p:spTree>
    <p:extLst>
      <p:ext uri="{BB962C8B-B14F-4D97-AF65-F5344CB8AC3E}">
        <p14:creationId xmlns:p14="http://schemas.microsoft.com/office/powerpoint/2010/main" val="3036233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DBAEC-B64B-493D-97ED-41E9D2111B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03774E-8543-4858-8DA8-817D6B2DDB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03D08E-D657-47D2-A9C3-43BAB69A80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C0959B-ED95-42D3-9DDB-64560283D654}"/>
              </a:ext>
            </a:extLst>
          </p:cNvPr>
          <p:cNvSpPr>
            <a:spLocks noGrp="1"/>
          </p:cNvSpPr>
          <p:nvPr>
            <p:ph type="dt" sz="half" idx="10"/>
          </p:nvPr>
        </p:nvSpPr>
        <p:spPr/>
        <p:txBody>
          <a:bodyPr/>
          <a:lstStyle/>
          <a:p>
            <a:fld id="{20B52FEB-F4E2-4387-9BC8-421DA968C905}" type="datetimeFigureOut">
              <a:rPr lang="en-US" smtClean="0"/>
              <a:t>9/23/2019</a:t>
            </a:fld>
            <a:endParaRPr lang="en-US"/>
          </a:p>
        </p:txBody>
      </p:sp>
      <p:sp>
        <p:nvSpPr>
          <p:cNvPr id="6" name="Footer Placeholder 5">
            <a:extLst>
              <a:ext uri="{FF2B5EF4-FFF2-40B4-BE49-F238E27FC236}">
                <a16:creationId xmlns:a16="http://schemas.microsoft.com/office/drawing/2014/main" id="{1460E60B-58F0-41BA-A2EB-B572753A91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578A24-CEBD-4012-8D96-78A201A292E9}"/>
              </a:ext>
            </a:extLst>
          </p:cNvPr>
          <p:cNvSpPr>
            <a:spLocks noGrp="1"/>
          </p:cNvSpPr>
          <p:nvPr>
            <p:ph type="sldNum" sz="quarter" idx="12"/>
          </p:nvPr>
        </p:nvSpPr>
        <p:spPr/>
        <p:txBody>
          <a:bodyPr/>
          <a:lstStyle/>
          <a:p>
            <a:fld id="{35360AE7-FB38-461C-A2F3-2875759B8481}" type="slidenum">
              <a:rPr lang="en-US" smtClean="0"/>
              <a:t>‹#›</a:t>
            </a:fld>
            <a:endParaRPr lang="en-US"/>
          </a:p>
        </p:txBody>
      </p:sp>
    </p:spTree>
    <p:extLst>
      <p:ext uri="{BB962C8B-B14F-4D97-AF65-F5344CB8AC3E}">
        <p14:creationId xmlns:p14="http://schemas.microsoft.com/office/powerpoint/2010/main" val="173208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93572-E148-45A2-BAA0-95BFAC1488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BB4A04-D8FE-4626-8CFC-E613148A28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11D97F-8D78-4ADA-A169-673F0B6B11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A48C1C-A87B-4706-93C2-6DFA46AC19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1BE705-4078-46CC-8D45-8319ECC2B7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5CAF3F-A4FB-455C-92B1-3B71BAF91F7A}"/>
              </a:ext>
            </a:extLst>
          </p:cNvPr>
          <p:cNvSpPr>
            <a:spLocks noGrp="1"/>
          </p:cNvSpPr>
          <p:nvPr>
            <p:ph type="dt" sz="half" idx="10"/>
          </p:nvPr>
        </p:nvSpPr>
        <p:spPr/>
        <p:txBody>
          <a:bodyPr/>
          <a:lstStyle/>
          <a:p>
            <a:fld id="{20B52FEB-F4E2-4387-9BC8-421DA968C905}" type="datetimeFigureOut">
              <a:rPr lang="en-US" smtClean="0"/>
              <a:t>9/23/2019</a:t>
            </a:fld>
            <a:endParaRPr lang="en-US"/>
          </a:p>
        </p:txBody>
      </p:sp>
      <p:sp>
        <p:nvSpPr>
          <p:cNvPr id="8" name="Footer Placeholder 7">
            <a:extLst>
              <a:ext uri="{FF2B5EF4-FFF2-40B4-BE49-F238E27FC236}">
                <a16:creationId xmlns:a16="http://schemas.microsoft.com/office/drawing/2014/main" id="{A8669CF0-7F63-4806-8CD8-234138277A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580EA1-58D9-42C6-82D7-9CEA36373D3A}"/>
              </a:ext>
            </a:extLst>
          </p:cNvPr>
          <p:cNvSpPr>
            <a:spLocks noGrp="1"/>
          </p:cNvSpPr>
          <p:nvPr>
            <p:ph type="sldNum" sz="quarter" idx="12"/>
          </p:nvPr>
        </p:nvSpPr>
        <p:spPr/>
        <p:txBody>
          <a:bodyPr/>
          <a:lstStyle/>
          <a:p>
            <a:fld id="{35360AE7-FB38-461C-A2F3-2875759B8481}" type="slidenum">
              <a:rPr lang="en-US" smtClean="0"/>
              <a:t>‹#›</a:t>
            </a:fld>
            <a:endParaRPr lang="en-US"/>
          </a:p>
        </p:txBody>
      </p:sp>
    </p:spTree>
    <p:extLst>
      <p:ext uri="{BB962C8B-B14F-4D97-AF65-F5344CB8AC3E}">
        <p14:creationId xmlns:p14="http://schemas.microsoft.com/office/powerpoint/2010/main" val="2446959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F8D93-BC6D-4380-87F9-041487071E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11C891-B1C4-4063-A4D0-A5CD5406E207}"/>
              </a:ext>
            </a:extLst>
          </p:cNvPr>
          <p:cNvSpPr>
            <a:spLocks noGrp="1"/>
          </p:cNvSpPr>
          <p:nvPr>
            <p:ph type="dt" sz="half" idx="10"/>
          </p:nvPr>
        </p:nvSpPr>
        <p:spPr/>
        <p:txBody>
          <a:bodyPr/>
          <a:lstStyle/>
          <a:p>
            <a:fld id="{20B52FEB-F4E2-4387-9BC8-421DA968C905}" type="datetimeFigureOut">
              <a:rPr lang="en-US" smtClean="0"/>
              <a:t>9/23/2019</a:t>
            </a:fld>
            <a:endParaRPr lang="en-US"/>
          </a:p>
        </p:txBody>
      </p:sp>
      <p:sp>
        <p:nvSpPr>
          <p:cNvPr id="4" name="Footer Placeholder 3">
            <a:extLst>
              <a:ext uri="{FF2B5EF4-FFF2-40B4-BE49-F238E27FC236}">
                <a16:creationId xmlns:a16="http://schemas.microsoft.com/office/drawing/2014/main" id="{D2D8D418-F5EC-4ED4-BC18-D6586214D1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A1F63A-622D-48D5-9EA7-81C11C81C48C}"/>
              </a:ext>
            </a:extLst>
          </p:cNvPr>
          <p:cNvSpPr>
            <a:spLocks noGrp="1"/>
          </p:cNvSpPr>
          <p:nvPr>
            <p:ph type="sldNum" sz="quarter" idx="12"/>
          </p:nvPr>
        </p:nvSpPr>
        <p:spPr/>
        <p:txBody>
          <a:bodyPr/>
          <a:lstStyle/>
          <a:p>
            <a:fld id="{35360AE7-FB38-461C-A2F3-2875759B8481}" type="slidenum">
              <a:rPr lang="en-US" smtClean="0"/>
              <a:t>‹#›</a:t>
            </a:fld>
            <a:endParaRPr lang="en-US"/>
          </a:p>
        </p:txBody>
      </p:sp>
    </p:spTree>
    <p:extLst>
      <p:ext uri="{BB962C8B-B14F-4D97-AF65-F5344CB8AC3E}">
        <p14:creationId xmlns:p14="http://schemas.microsoft.com/office/powerpoint/2010/main" val="130521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C9851C-A84B-48CA-8EC0-8F2BFD616536}"/>
              </a:ext>
            </a:extLst>
          </p:cNvPr>
          <p:cNvSpPr>
            <a:spLocks noGrp="1"/>
          </p:cNvSpPr>
          <p:nvPr>
            <p:ph type="dt" sz="half" idx="10"/>
          </p:nvPr>
        </p:nvSpPr>
        <p:spPr/>
        <p:txBody>
          <a:bodyPr/>
          <a:lstStyle/>
          <a:p>
            <a:fld id="{20B52FEB-F4E2-4387-9BC8-421DA968C905}" type="datetimeFigureOut">
              <a:rPr lang="en-US" smtClean="0"/>
              <a:t>9/23/2019</a:t>
            </a:fld>
            <a:endParaRPr lang="en-US"/>
          </a:p>
        </p:txBody>
      </p:sp>
      <p:sp>
        <p:nvSpPr>
          <p:cNvPr id="3" name="Footer Placeholder 2">
            <a:extLst>
              <a:ext uri="{FF2B5EF4-FFF2-40B4-BE49-F238E27FC236}">
                <a16:creationId xmlns:a16="http://schemas.microsoft.com/office/drawing/2014/main" id="{0A5CC2DF-727F-4EE1-9517-27F17DCAF5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9E20E2-37DE-4BD8-BB13-3B99A87EBF9D}"/>
              </a:ext>
            </a:extLst>
          </p:cNvPr>
          <p:cNvSpPr>
            <a:spLocks noGrp="1"/>
          </p:cNvSpPr>
          <p:nvPr>
            <p:ph type="sldNum" sz="quarter" idx="12"/>
          </p:nvPr>
        </p:nvSpPr>
        <p:spPr/>
        <p:txBody>
          <a:bodyPr/>
          <a:lstStyle/>
          <a:p>
            <a:fld id="{35360AE7-FB38-461C-A2F3-2875759B8481}" type="slidenum">
              <a:rPr lang="en-US" smtClean="0"/>
              <a:t>‹#›</a:t>
            </a:fld>
            <a:endParaRPr lang="en-US"/>
          </a:p>
        </p:txBody>
      </p:sp>
    </p:spTree>
    <p:extLst>
      <p:ext uri="{BB962C8B-B14F-4D97-AF65-F5344CB8AC3E}">
        <p14:creationId xmlns:p14="http://schemas.microsoft.com/office/powerpoint/2010/main" val="41111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E109-77C4-4A6E-9D70-33A483C632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C9F57B-757D-4B8D-A77F-C9AFC09A6F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EA575A-3261-4611-8748-4A016372E3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6B7930-34D1-46BE-817E-15C76D0E350E}"/>
              </a:ext>
            </a:extLst>
          </p:cNvPr>
          <p:cNvSpPr>
            <a:spLocks noGrp="1"/>
          </p:cNvSpPr>
          <p:nvPr>
            <p:ph type="dt" sz="half" idx="10"/>
          </p:nvPr>
        </p:nvSpPr>
        <p:spPr/>
        <p:txBody>
          <a:bodyPr/>
          <a:lstStyle/>
          <a:p>
            <a:fld id="{20B52FEB-F4E2-4387-9BC8-421DA968C905}" type="datetimeFigureOut">
              <a:rPr lang="en-US" smtClean="0"/>
              <a:t>9/23/2019</a:t>
            </a:fld>
            <a:endParaRPr lang="en-US"/>
          </a:p>
        </p:txBody>
      </p:sp>
      <p:sp>
        <p:nvSpPr>
          <p:cNvPr id="6" name="Footer Placeholder 5">
            <a:extLst>
              <a:ext uri="{FF2B5EF4-FFF2-40B4-BE49-F238E27FC236}">
                <a16:creationId xmlns:a16="http://schemas.microsoft.com/office/drawing/2014/main" id="{6822C130-C28E-456F-8040-7F2877B90F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D60BE6-2F9D-4A72-B618-43A4FC1DD3F2}"/>
              </a:ext>
            </a:extLst>
          </p:cNvPr>
          <p:cNvSpPr>
            <a:spLocks noGrp="1"/>
          </p:cNvSpPr>
          <p:nvPr>
            <p:ph type="sldNum" sz="quarter" idx="12"/>
          </p:nvPr>
        </p:nvSpPr>
        <p:spPr/>
        <p:txBody>
          <a:bodyPr/>
          <a:lstStyle/>
          <a:p>
            <a:fld id="{35360AE7-FB38-461C-A2F3-2875759B8481}" type="slidenum">
              <a:rPr lang="en-US" smtClean="0"/>
              <a:t>‹#›</a:t>
            </a:fld>
            <a:endParaRPr lang="en-US"/>
          </a:p>
        </p:txBody>
      </p:sp>
    </p:spTree>
    <p:extLst>
      <p:ext uri="{BB962C8B-B14F-4D97-AF65-F5344CB8AC3E}">
        <p14:creationId xmlns:p14="http://schemas.microsoft.com/office/powerpoint/2010/main" val="4022223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C4A05-794B-4D9C-B7EB-309DC6D8E7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78084D-C53B-4270-8E8F-B10C65CB62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E8968F-DAB1-4297-AEAB-6480E3786D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798F24-131F-4874-B9E0-504D5A6D03E4}"/>
              </a:ext>
            </a:extLst>
          </p:cNvPr>
          <p:cNvSpPr>
            <a:spLocks noGrp="1"/>
          </p:cNvSpPr>
          <p:nvPr>
            <p:ph type="dt" sz="half" idx="10"/>
          </p:nvPr>
        </p:nvSpPr>
        <p:spPr/>
        <p:txBody>
          <a:bodyPr/>
          <a:lstStyle/>
          <a:p>
            <a:fld id="{20B52FEB-F4E2-4387-9BC8-421DA968C905}" type="datetimeFigureOut">
              <a:rPr lang="en-US" smtClean="0"/>
              <a:t>9/23/2019</a:t>
            </a:fld>
            <a:endParaRPr lang="en-US"/>
          </a:p>
        </p:txBody>
      </p:sp>
      <p:sp>
        <p:nvSpPr>
          <p:cNvPr id="6" name="Footer Placeholder 5">
            <a:extLst>
              <a:ext uri="{FF2B5EF4-FFF2-40B4-BE49-F238E27FC236}">
                <a16:creationId xmlns:a16="http://schemas.microsoft.com/office/drawing/2014/main" id="{5F23067B-70F9-4B72-8E35-E05CD08A54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B3155B-3C42-4DE9-8DDB-3D9D964F3C5B}"/>
              </a:ext>
            </a:extLst>
          </p:cNvPr>
          <p:cNvSpPr>
            <a:spLocks noGrp="1"/>
          </p:cNvSpPr>
          <p:nvPr>
            <p:ph type="sldNum" sz="quarter" idx="12"/>
          </p:nvPr>
        </p:nvSpPr>
        <p:spPr/>
        <p:txBody>
          <a:bodyPr/>
          <a:lstStyle/>
          <a:p>
            <a:fld id="{35360AE7-FB38-461C-A2F3-2875759B8481}" type="slidenum">
              <a:rPr lang="en-US" smtClean="0"/>
              <a:t>‹#›</a:t>
            </a:fld>
            <a:endParaRPr lang="en-US"/>
          </a:p>
        </p:txBody>
      </p:sp>
    </p:spTree>
    <p:extLst>
      <p:ext uri="{BB962C8B-B14F-4D97-AF65-F5344CB8AC3E}">
        <p14:creationId xmlns:p14="http://schemas.microsoft.com/office/powerpoint/2010/main" val="435607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216FC0-0DC5-462A-BCEF-5A2B6DACB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27E2D8-655A-48BF-A00B-B9088BD370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435AC1-ED9D-4F3C-8758-7F5A6E2D52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B52FEB-F4E2-4387-9BC8-421DA968C905}" type="datetimeFigureOut">
              <a:rPr lang="en-US" smtClean="0"/>
              <a:t>9/23/2019</a:t>
            </a:fld>
            <a:endParaRPr lang="en-US"/>
          </a:p>
        </p:txBody>
      </p:sp>
      <p:sp>
        <p:nvSpPr>
          <p:cNvPr id="5" name="Footer Placeholder 4">
            <a:extLst>
              <a:ext uri="{FF2B5EF4-FFF2-40B4-BE49-F238E27FC236}">
                <a16:creationId xmlns:a16="http://schemas.microsoft.com/office/drawing/2014/main" id="{C554AC93-FDAE-47CD-AFB5-785B12D783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DB8A23-9EDB-4573-BC22-5C2135EB68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360AE7-FB38-461C-A2F3-2875759B8481}" type="slidenum">
              <a:rPr lang="en-US" smtClean="0"/>
              <a:t>‹#›</a:t>
            </a:fld>
            <a:endParaRPr lang="en-US"/>
          </a:p>
        </p:txBody>
      </p:sp>
    </p:spTree>
    <p:extLst>
      <p:ext uri="{BB962C8B-B14F-4D97-AF65-F5344CB8AC3E}">
        <p14:creationId xmlns:p14="http://schemas.microsoft.com/office/powerpoint/2010/main" val="1357438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43.sv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github.com/scm-ninja/starter-web"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aytBaşlığı1">
            <a:extLst>
              <a:ext uri="{FF2B5EF4-FFF2-40B4-BE49-F238E27FC236}">
                <a16:creationId xmlns:a16="http://schemas.microsoft.com/office/drawing/2014/main" id="{2EE1DDA5-71CB-4C27-A643-40BA4B034885}"/>
              </a:ext>
            </a:extLst>
          </p:cNvPr>
          <p:cNvSpPr>
            <a:spLocks noGrp="1" noChangeArrowheads="1"/>
          </p:cNvSpPr>
          <p:nvPr>
            <p:ph type="ctrTitle"/>
          </p:nvPr>
        </p:nvSpPr>
        <p:spPr>
          <a:xfrm>
            <a:off x="2241551" y="2152651"/>
            <a:ext cx="7750175" cy="1363663"/>
          </a:xfrm>
        </p:spPr>
        <p:txBody>
          <a:bodyPr anchor="ctr"/>
          <a:lstStyle/>
          <a:p>
            <a:r>
              <a:rPr lang="en-US" altLang="en-US" sz="4400" dirty="0"/>
              <a:t>Git-</a:t>
            </a:r>
            <a:r>
              <a:rPr lang="en-US" altLang="en-US" sz="4400" dirty="0" err="1"/>
              <a:t>Github</a:t>
            </a:r>
            <a:r>
              <a:rPr lang="en-US" altLang="en-US" sz="4400" dirty="0"/>
              <a:t>/GitLab</a:t>
            </a:r>
          </a:p>
        </p:txBody>
      </p:sp>
      <p:pic>
        <p:nvPicPr>
          <p:cNvPr id="3076" name="Resim1">
            <a:extLst>
              <a:ext uri="{FF2B5EF4-FFF2-40B4-BE49-F238E27FC236}">
                <a16:creationId xmlns:a16="http://schemas.microsoft.com/office/drawing/2014/main" id="{9362BD1E-C972-46C0-A983-58C4022B3F20}"/>
              </a:ext>
            </a:extLst>
          </p:cNvPr>
          <p:cNvPicPr>
            <a:picLocks noRo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264" y="347664"/>
            <a:ext cx="3013075" cy="2008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7" name="Content Placeholder 3">
            <a:extLst>
              <a:ext uri="{FF2B5EF4-FFF2-40B4-BE49-F238E27FC236}">
                <a16:creationId xmlns:a16="http://schemas.microsoft.com/office/drawing/2014/main" id="{ECEF5642-0C24-4CB5-A9F8-EDBB247409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15151" y="4318000"/>
            <a:ext cx="3616325" cy="2114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8" name="TextBox 1">
            <a:extLst>
              <a:ext uri="{FF2B5EF4-FFF2-40B4-BE49-F238E27FC236}">
                <a16:creationId xmlns:a16="http://schemas.microsoft.com/office/drawing/2014/main" id="{A42EA0B8-C504-4269-9424-77048CD78C7A}"/>
              </a:ext>
            </a:extLst>
          </p:cNvPr>
          <p:cNvSpPr txBox="1">
            <a:spLocks noChangeArrowheads="1"/>
          </p:cNvSpPr>
          <p:nvPr/>
        </p:nvSpPr>
        <p:spPr bwMode="auto">
          <a:xfrm>
            <a:off x="4005263" y="6111875"/>
            <a:ext cx="4906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tr-TR" altLang="en-US" dirty="0"/>
              <a:t>Prepared </a:t>
            </a:r>
            <a:r>
              <a:rPr lang="en-US" altLang="en-US" dirty="0"/>
              <a:t>by Anil</a:t>
            </a:r>
          </a:p>
        </p:txBody>
      </p:sp>
      <p:pic>
        <p:nvPicPr>
          <p:cNvPr id="6" name="Picture 2" descr="Image result for vitrana.com">
            <a:extLst>
              <a:ext uri="{FF2B5EF4-FFF2-40B4-BE49-F238E27FC236}">
                <a16:creationId xmlns:a16="http://schemas.microsoft.com/office/drawing/2014/main" id="{145127A9-D6AC-43F2-81E6-66FD3E1F35E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325828" y="0"/>
            <a:ext cx="3866172" cy="38661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15632" y="152578"/>
            <a:ext cx="7246548" cy="66371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30AC3-E076-48A8-8A1B-57C3AD3C91B7}"/>
              </a:ext>
            </a:extLst>
          </p:cNvPr>
          <p:cNvSpPr>
            <a:spLocks noGrp="1"/>
          </p:cNvSpPr>
          <p:nvPr>
            <p:ph type="title"/>
          </p:nvPr>
        </p:nvSpPr>
        <p:spPr/>
        <p:txBody>
          <a:bodyPr/>
          <a:lstStyle/>
          <a:p>
            <a:r>
              <a:rPr lang="en-US" dirty="0"/>
              <a:t>Comparing  between working directory and last commit on this branch</a:t>
            </a:r>
          </a:p>
        </p:txBody>
      </p:sp>
      <p:sp>
        <p:nvSpPr>
          <p:cNvPr id="3" name="Text Placeholder 2">
            <a:extLst>
              <a:ext uri="{FF2B5EF4-FFF2-40B4-BE49-F238E27FC236}">
                <a16:creationId xmlns:a16="http://schemas.microsoft.com/office/drawing/2014/main" id="{52BD97F9-BCCC-4BF5-9C6A-555AD607509F}"/>
              </a:ext>
            </a:extLst>
          </p:cNvPr>
          <p:cNvSpPr>
            <a:spLocks noGrp="1"/>
          </p:cNvSpPr>
          <p:nvPr>
            <p:ph type="body" idx="1"/>
          </p:nvPr>
        </p:nvSpPr>
        <p:spPr/>
        <p:txBody>
          <a:bodyPr>
            <a:normAutofit lnSpcReduction="10000"/>
          </a:bodyPr>
          <a:lstStyle/>
          <a:p>
            <a:r>
              <a:rPr lang="en-US" dirty="0"/>
              <a:t>Comparing  between working directory and last commit on this branch</a:t>
            </a:r>
          </a:p>
        </p:txBody>
      </p:sp>
      <p:pic>
        <p:nvPicPr>
          <p:cNvPr id="7" name="Content Placeholder 6">
            <a:extLst>
              <a:ext uri="{FF2B5EF4-FFF2-40B4-BE49-F238E27FC236}">
                <a16:creationId xmlns:a16="http://schemas.microsoft.com/office/drawing/2014/main" id="{6818DE35-C09B-487C-A7CA-597AE221E143}"/>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89C18599-2FE3-4632-B8A6-B350D5B1E469}"/>
              </a:ext>
            </a:extLst>
          </p:cNvPr>
          <p:cNvSpPr>
            <a:spLocks noGrp="1"/>
          </p:cNvSpPr>
          <p:nvPr>
            <p:ph type="body" sz="quarter" idx="3"/>
          </p:nvPr>
        </p:nvSpPr>
        <p:spPr/>
        <p:txBody>
          <a:bodyPr>
            <a:normAutofit lnSpcReduction="10000"/>
          </a:bodyPr>
          <a:lstStyle/>
          <a:p>
            <a:r>
              <a:rPr lang="en-US" dirty="0"/>
              <a:t>Using the tool</a:t>
            </a:r>
          </a:p>
          <a:p>
            <a:r>
              <a:rPr lang="en-US" dirty="0"/>
              <a:t>git </a:t>
            </a:r>
            <a:r>
              <a:rPr lang="en-US" dirty="0" err="1"/>
              <a:t>difftool</a:t>
            </a:r>
            <a:r>
              <a:rPr lang="en-US" dirty="0"/>
              <a:t> HEAD</a:t>
            </a:r>
          </a:p>
        </p:txBody>
      </p:sp>
      <p:sp>
        <p:nvSpPr>
          <p:cNvPr id="6" name="Content Placeholder 5">
            <a:extLst>
              <a:ext uri="{FF2B5EF4-FFF2-40B4-BE49-F238E27FC236}">
                <a16:creationId xmlns:a16="http://schemas.microsoft.com/office/drawing/2014/main" id="{6CD23B06-D64E-4385-8FA8-9D8B2A5F81D5}"/>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37894421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34DE8-C7E6-4E98-8DF2-0ECA2155672D}"/>
              </a:ext>
            </a:extLst>
          </p:cNvPr>
          <p:cNvSpPr>
            <a:spLocks noGrp="1"/>
          </p:cNvSpPr>
          <p:nvPr>
            <p:ph type="title"/>
          </p:nvPr>
        </p:nvSpPr>
        <p:spPr/>
        <p:txBody>
          <a:bodyPr/>
          <a:lstStyle/>
          <a:p>
            <a:r>
              <a:rPr lang="en-US" dirty="0"/>
              <a:t>Comparing between staging area and last commit(.git repository)</a:t>
            </a:r>
          </a:p>
        </p:txBody>
      </p:sp>
      <p:sp>
        <p:nvSpPr>
          <p:cNvPr id="3" name="Text Placeholder 2">
            <a:extLst>
              <a:ext uri="{FF2B5EF4-FFF2-40B4-BE49-F238E27FC236}">
                <a16:creationId xmlns:a16="http://schemas.microsoft.com/office/drawing/2014/main" id="{CF789912-8E04-4587-A888-1BE51F40D08D}"/>
              </a:ext>
            </a:extLst>
          </p:cNvPr>
          <p:cNvSpPr>
            <a:spLocks noGrp="1"/>
          </p:cNvSpPr>
          <p:nvPr>
            <p:ph type="body" idx="1"/>
          </p:nvPr>
        </p:nvSpPr>
        <p:spPr/>
        <p:txBody>
          <a:bodyPr>
            <a:normAutofit/>
          </a:bodyPr>
          <a:lstStyle/>
          <a:p>
            <a:endParaRPr lang="en-US" dirty="0"/>
          </a:p>
        </p:txBody>
      </p:sp>
      <p:pic>
        <p:nvPicPr>
          <p:cNvPr id="7" name="Content Placeholder 6">
            <a:extLst>
              <a:ext uri="{FF2B5EF4-FFF2-40B4-BE49-F238E27FC236}">
                <a16:creationId xmlns:a16="http://schemas.microsoft.com/office/drawing/2014/main" id="{9E2256E5-8755-4FC6-A8B3-029D1F1AAEBA}"/>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6" name="Content Placeholder 5">
            <a:extLst>
              <a:ext uri="{FF2B5EF4-FFF2-40B4-BE49-F238E27FC236}">
                <a16:creationId xmlns:a16="http://schemas.microsoft.com/office/drawing/2014/main" id="{381B78CD-153A-46CB-9737-4813E11481FF}"/>
              </a:ext>
            </a:extLst>
          </p:cNvPr>
          <p:cNvSpPr>
            <a:spLocks noGrp="1"/>
          </p:cNvSpPr>
          <p:nvPr>
            <p:ph sz="quarter" idx="4"/>
          </p:nvPr>
        </p:nvSpPr>
        <p:spPr/>
        <p:txBody>
          <a:bodyPr/>
          <a:lstStyle/>
          <a:p>
            <a:r>
              <a:rPr lang="en-US" dirty="0"/>
              <a:t>If there are two file in which there is changes and we want to get the comparison for one of the file, then use</a:t>
            </a:r>
          </a:p>
          <a:p>
            <a:r>
              <a:rPr lang="en-US" dirty="0"/>
              <a:t>git diff – filename</a:t>
            </a:r>
          </a:p>
          <a:p>
            <a:r>
              <a:rPr lang="en-US" dirty="0" err="1"/>
              <a:t>e.G</a:t>
            </a:r>
            <a:r>
              <a:rPr lang="en-US" dirty="0"/>
              <a:t> git diff – README.md</a:t>
            </a:r>
          </a:p>
          <a:p>
            <a:r>
              <a:rPr lang="en-US" dirty="0"/>
              <a:t>Git </a:t>
            </a:r>
            <a:r>
              <a:rPr lang="en-US" dirty="0" err="1"/>
              <a:t>difftool</a:t>
            </a:r>
            <a:r>
              <a:rPr lang="en-US" dirty="0"/>
              <a:t> – README.md</a:t>
            </a:r>
          </a:p>
          <a:p>
            <a:endParaRPr lang="en-US" dirty="0"/>
          </a:p>
        </p:txBody>
      </p:sp>
    </p:spTree>
    <p:extLst>
      <p:ext uri="{BB962C8B-B14F-4D97-AF65-F5344CB8AC3E}">
        <p14:creationId xmlns:p14="http://schemas.microsoft.com/office/powerpoint/2010/main" val="38131667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0EE42-42EB-42C4-AFF3-853D8A466FA1}"/>
              </a:ext>
            </a:extLst>
          </p:cNvPr>
          <p:cNvSpPr>
            <a:spLocks noGrp="1"/>
          </p:cNvSpPr>
          <p:nvPr>
            <p:ph type="title"/>
          </p:nvPr>
        </p:nvSpPr>
        <p:spPr/>
        <p:txBody>
          <a:bodyPr/>
          <a:lstStyle/>
          <a:p>
            <a:r>
              <a:rPr lang="en-US" dirty="0"/>
              <a:t>Comparison between Commits</a:t>
            </a:r>
          </a:p>
        </p:txBody>
      </p:sp>
      <p:sp>
        <p:nvSpPr>
          <p:cNvPr id="3" name="Text Placeholder 2">
            <a:extLst>
              <a:ext uri="{FF2B5EF4-FFF2-40B4-BE49-F238E27FC236}">
                <a16:creationId xmlns:a16="http://schemas.microsoft.com/office/drawing/2014/main" id="{3AE0E796-9D5F-4755-BC00-BED63B87874D}"/>
              </a:ext>
            </a:extLst>
          </p:cNvPr>
          <p:cNvSpPr>
            <a:spLocks noGrp="1"/>
          </p:cNvSpPr>
          <p:nvPr>
            <p:ph type="body" idx="1"/>
          </p:nvPr>
        </p:nvSpPr>
        <p:spPr/>
        <p:txBody>
          <a:bodyPr/>
          <a:lstStyle/>
          <a:p>
            <a:r>
              <a:rPr lang="en-US" dirty="0"/>
              <a:t>Comparison between a commit id and last commit </a:t>
            </a:r>
            <a:r>
              <a:rPr lang="en-US" dirty="0" err="1"/>
              <a:t>i.e</a:t>
            </a:r>
            <a:r>
              <a:rPr lang="en-US" dirty="0"/>
              <a:t> Head commit</a:t>
            </a:r>
          </a:p>
        </p:txBody>
      </p:sp>
      <p:pic>
        <p:nvPicPr>
          <p:cNvPr id="7" name="Content Placeholder 6">
            <a:extLst>
              <a:ext uri="{FF2B5EF4-FFF2-40B4-BE49-F238E27FC236}">
                <a16:creationId xmlns:a16="http://schemas.microsoft.com/office/drawing/2014/main" id="{B2F79F0A-D58A-48FF-8DC7-4F25B98FFAE9}"/>
              </a:ext>
            </a:extLst>
          </p:cNvPr>
          <p:cNvPicPr>
            <a:picLocks noGrp="1" noChangeAspect="1"/>
          </p:cNvPicPr>
          <p:nvPr>
            <p:ph sz="half" idx="2"/>
          </p:nvPr>
        </p:nvPicPr>
        <p:blipFill>
          <a:blip r:embed="rId2"/>
          <a:stretch>
            <a:fillRect/>
          </a:stretch>
        </p:blipFill>
        <p:spPr>
          <a:xfrm>
            <a:off x="839788" y="3009943"/>
            <a:ext cx="5157787" cy="2674852"/>
          </a:xfrm>
          <a:prstGeom prst="rect">
            <a:avLst/>
          </a:prstGeom>
        </p:spPr>
      </p:pic>
      <p:sp>
        <p:nvSpPr>
          <p:cNvPr id="5" name="Text Placeholder 4">
            <a:extLst>
              <a:ext uri="{FF2B5EF4-FFF2-40B4-BE49-F238E27FC236}">
                <a16:creationId xmlns:a16="http://schemas.microsoft.com/office/drawing/2014/main" id="{28E450A8-C906-4642-A48C-9015C907409F}"/>
              </a:ext>
            </a:extLst>
          </p:cNvPr>
          <p:cNvSpPr>
            <a:spLocks noGrp="1"/>
          </p:cNvSpPr>
          <p:nvPr>
            <p:ph type="body" sz="quarter" idx="3"/>
          </p:nvPr>
        </p:nvSpPr>
        <p:spPr/>
        <p:txBody>
          <a:bodyPr/>
          <a:lstStyle/>
          <a:p>
            <a:r>
              <a:rPr lang="en-US" dirty="0"/>
              <a:t>Comparison between head and head-1</a:t>
            </a:r>
          </a:p>
        </p:txBody>
      </p:sp>
      <p:sp>
        <p:nvSpPr>
          <p:cNvPr id="10" name="Content Placeholder 9">
            <a:extLst>
              <a:ext uri="{FF2B5EF4-FFF2-40B4-BE49-F238E27FC236}">
                <a16:creationId xmlns:a16="http://schemas.microsoft.com/office/drawing/2014/main" id="{964D7D63-9A5B-45D2-B55B-3D146DB17B98}"/>
              </a:ext>
            </a:extLst>
          </p:cNvPr>
          <p:cNvSpPr>
            <a:spLocks noGrp="1"/>
          </p:cNvSpPr>
          <p:nvPr>
            <p:ph sz="quarter" idx="4"/>
          </p:nvPr>
        </p:nvSpPr>
        <p:spPr/>
        <p:txBody>
          <a:bodyPr/>
          <a:lstStyle/>
          <a:p>
            <a:endParaRPr lang="en-US"/>
          </a:p>
        </p:txBody>
      </p:sp>
      <p:pic>
        <p:nvPicPr>
          <p:cNvPr id="11" name="Picture 10">
            <a:extLst>
              <a:ext uri="{FF2B5EF4-FFF2-40B4-BE49-F238E27FC236}">
                <a16:creationId xmlns:a16="http://schemas.microsoft.com/office/drawing/2014/main" id="{86814B0F-3661-4671-AB1F-BE81FE708835}"/>
              </a:ext>
            </a:extLst>
          </p:cNvPr>
          <p:cNvPicPr>
            <a:picLocks noChangeAspect="1"/>
          </p:cNvPicPr>
          <p:nvPr/>
        </p:nvPicPr>
        <p:blipFill>
          <a:blip r:embed="rId3"/>
          <a:stretch>
            <a:fillRect/>
          </a:stretch>
        </p:blipFill>
        <p:spPr>
          <a:xfrm>
            <a:off x="6172200" y="2626773"/>
            <a:ext cx="5793270" cy="2973477"/>
          </a:xfrm>
          <a:prstGeom prst="rect">
            <a:avLst/>
          </a:prstGeom>
        </p:spPr>
      </p:pic>
    </p:spTree>
    <p:extLst>
      <p:ext uri="{BB962C8B-B14F-4D97-AF65-F5344CB8AC3E}">
        <p14:creationId xmlns:p14="http://schemas.microsoft.com/office/powerpoint/2010/main" val="7819323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F2302-B3A2-43F8-8CD0-1C57F55D0B6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9160709-9D00-41FF-AC04-43B6A69FA1B7}"/>
              </a:ext>
            </a:extLst>
          </p:cNvPr>
          <p:cNvSpPr>
            <a:spLocks noGrp="1"/>
          </p:cNvSpPr>
          <p:nvPr>
            <p:ph type="body" idx="1"/>
          </p:nvPr>
        </p:nvSpPr>
        <p:spPr/>
        <p:txBody>
          <a:bodyPr>
            <a:normAutofit fontScale="92500" lnSpcReduction="20000"/>
          </a:bodyPr>
          <a:lstStyle/>
          <a:p>
            <a:r>
              <a:rPr lang="en-US" dirty="0"/>
              <a:t>To compare two  random commit id</a:t>
            </a:r>
          </a:p>
        </p:txBody>
      </p:sp>
      <p:sp>
        <p:nvSpPr>
          <p:cNvPr id="4" name="Content Placeholder 3">
            <a:extLst>
              <a:ext uri="{FF2B5EF4-FFF2-40B4-BE49-F238E27FC236}">
                <a16:creationId xmlns:a16="http://schemas.microsoft.com/office/drawing/2014/main" id="{3FE3C99A-D607-4A9D-B9A4-26CE0EC370D7}"/>
              </a:ext>
            </a:extLst>
          </p:cNvPr>
          <p:cNvSpPr>
            <a:spLocks noGrp="1"/>
          </p:cNvSpPr>
          <p:nvPr>
            <p:ph sz="half" idx="2"/>
          </p:nvPr>
        </p:nvSpPr>
        <p:spPr/>
        <p:txBody>
          <a:bodyPr/>
          <a:lstStyle/>
          <a:p>
            <a:r>
              <a:rPr lang="en-US" dirty="0"/>
              <a:t>git diff commit1 commit2</a:t>
            </a:r>
          </a:p>
          <a:p>
            <a:r>
              <a:rPr lang="en-US" dirty="0"/>
              <a:t>git </a:t>
            </a:r>
            <a:r>
              <a:rPr lang="en-US" dirty="0" err="1"/>
              <a:t>difftool</a:t>
            </a:r>
            <a:r>
              <a:rPr lang="en-US" dirty="0"/>
              <a:t> commitid1 commitid2</a:t>
            </a:r>
          </a:p>
        </p:txBody>
      </p:sp>
      <p:sp>
        <p:nvSpPr>
          <p:cNvPr id="5" name="Text Placeholder 4">
            <a:extLst>
              <a:ext uri="{FF2B5EF4-FFF2-40B4-BE49-F238E27FC236}">
                <a16:creationId xmlns:a16="http://schemas.microsoft.com/office/drawing/2014/main" id="{850D4B75-69FD-4BE6-AB29-5557A3FD2E2D}"/>
              </a:ext>
            </a:extLst>
          </p:cNvPr>
          <p:cNvSpPr>
            <a:spLocks noGrp="1"/>
          </p:cNvSpPr>
          <p:nvPr>
            <p:ph type="body" sz="quarter" idx="3"/>
          </p:nvPr>
        </p:nvSpPr>
        <p:spPr/>
        <p:txBody>
          <a:bodyPr>
            <a:normAutofit fontScale="92500" lnSpcReduction="20000"/>
          </a:bodyPr>
          <a:lstStyle/>
          <a:p>
            <a:r>
              <a:rPr lang="en-US" sz="1400" dirty="0"/>
              <a:t>Differences between two branches</a:t>
            </a:r>
          </a:p>
          <a:p>
            <a:r>
              <a:rPr lang="en-US" sz="1400" dirty="0"/>
              <a:t>Local master branch and remote master branch</a:t>
            </a:r>
          </a:p>
          <a:p>
            <a:r>
              <a:rPr lang="en-US" sz="1400" dirty="0"/>
              <a:t>git diff master origin/master</a:t>
            </a:r>
          </a:p>
        </p:txBody>
      </p:sp>
      <p:pic>
        <p:nvPicPr>
          <p:cNvPr id="7" name="Content Placeholder 6">
            <a:extLst>
              <a:ext uri="{FF2B5EF4-FFF2-40B4-BE49-F238E27FC236}">
                <a16:creationId xmlns:a16="http://schemas.microsoft.com/office/drawing/2014/main" id="{FB27717D-5E22-4A70-9AA6-1546B52CD63D}"/>
              </a:ext>
            </a:extLst>
          </p:cNvPr>
          <p:cNvPicPr>
            <a:picLocks noGrp="1" noChangeAspect="1"/>
          </p:cNvPicPr>
          <p:nvPr>
            <p:ph sz="quarter" idx="4"/>
          </p:nvPr>
        </p:nvPicPr>
        <p:blipFill>
          <a:blip r:embed="rId2"/>
          <a:stretch>
            <a:fillRect/>
          </a:stretch>
        </p:blipFill>
        <p:spPr>
          <a:xfrm>
            <a:off x="6172200" y="2878203"/>
            <a:ext cx="5183188" cy="2938331"/>
          </a:xfrm>
          <a:prstGeom prst="rect">
            <a:avLst/>
          </a:prstGeom>
        </p:spPr>
      </p:pic>
    </p:spTree>
    <p:extLst>
      <p:ext uri="{BB962C8B-B14F-4D97-AF65-F5344CB8AC3E}">
        <p14:creationId xmlns:p14="http://schemas.microsoft.com/office/powerpoint/2010/main" val="41397655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DD006-474A-46B1-8A14-2AB265097954}"/>
              </a:ext>
            </a:extLst>
          </p:cNvPr>
          <p:cNvSpPr>
            <a:spLocks noGrp="1"/>
          </p:cNvSpPr>
          <p:nvPr>
            <p:ph type="title"/>
          </p:nvPr>
        </p:nvSpPr>
        <p:spPr/>
        <p:txBody>
          <a:bodyPr/>
          <a:lstStyle/>
          <a:p>
            <a:r>
              <a:rPr lang="en-US" dirty="0"/>
              <a:t>Branches </a:t>
            </a:r>
          </a:p>
        </p:txBody>
      </p:sp>
      <p:sp>
        <p:nvSpPr>
          <p:cNvPr id="3" name="Text Placeholder 2">
            <a:extLst>
              <a:ext uri="{FF2B5EF4-FFF2-40B4-BE49-F238E27FC236}">
                <a16:creationId xmlns:a16="http://schemas.microsoft.com/office/drawing/2014/main" id="{6CFD5ACB-E4FA-4EB6-BD86-F0DB2974EA9B}"/>
              </a:ext>
            </a:extLst>
          </p:cNvPr>
          <p:cNvSpPr>
            <a:spLocks noGrp="1"/>
          </p:cNvSpPr>
          <p:nvPr>
            <p:ph type="body" idx="1"/>
          </p:nvPr>
        </p:nvSpPr>
        <p:spPr/>
        <p:txBody>
          <a:bodyPr/>
          <a:lstStyle/>
          <a:p>
            <a:endParaRPr lang="en-US"/>
          </a:p>
        </p:txBody>
      </p:sp>
      <p:pic>
        <p:nvPicPr>
          <p:cNvPr id="8" name="Content Placeholder 7">
            <a:extLst>
              <a:ext uri="{FF2B5EF4-FFF2-40B4-BE49-F238E27FC236}">
                <a16:creationId xmlns:a16="http://schemas.microsoft.com/office/drawing/2014/main" id="{AA3E891D-CBC6-40DC-8CC1-0CF256B798D9}"/>
              </a:ext>
            </a:extLst>
          </p:cNvPr>
          <p:cNvPicPr>
            <a:picLocks noGrp="1" noChangeAspect="1"/>
          </p:cNvPicPr>
          <p:nvPr>
            <p:ph sz="half" idx="2"/>
          </p:nvPr>
        </p:nvPicPr>
        <p:blipFill>
          <a:blip r:embed="rId2"/>
          <a:stretch>
            <a:fillRect/>
          </a:stretch>
        </p:blipFill>
        <p:spPr>
          <a:xfrm>
            <a:off x="839788" y="2851475"/>
            <a:ext cx="5157787" cy="2991787"/>
          </a:xfrm>
          <a:prstGeom prst="rect">
            <a:avLst/>
          </a:prstGeom>
        </p:spPr>
      </p:pic>
      <p:sp>
        <p:nvSpPr>
          <p:cNvPr id="5" name="Text Placeholder 4">
            <a:extLst>
              <a:ext uri="{FF2B5EF4-FFF2-40B4-BE49-F238E27FC236}">
                <a16:creationId xmlns:a16="http://schemas.microsoft.com/office/drawing/2014/main" id="{E514B069-2198-4999-9186-0CB6B57ED22A}"/>
              </a:ext>
            </a:extLst>
          </p:cNvPr>
          <p:cNvSpPr>
            <a:spLocks noGrp="1"/>
          </p:cNvSpPr>
          <p:nvPr>
            <p:ph type="body" sz="quarter" idx="3"/>
          </p:nvPr>
        </p:nvSpPr>
        <p:spPr/>
        <p:txBody>
          <a:bodyPr/>
          <a:lstStyle/>
          <a:p>
            <a:endParaRPr lang="en-US"/>
          </a:p>
        </p:txBody>
      </p:sp>
      <p:pic>
        <p:nvPicPr>
          <p:cNvPr id="7" name="Content Placeholder 6">
            <a:extLst>
              <a:ext uri="{FF2B5EF4-FFF2-40B4-BE49-F238E27FC236}">
                <a16:creationId xmlns:a16="http://schemas.microsoft.com/office/drawing/2014/main" id="{BDA12964-61BA-4283-970C-252B912C8A97}"/>
              </a:ext>
            </a:extLst>
          </p:cNvPr>
          <p:cNvPicPr>
            <a:picLocks noGrp="1" noChangeAspect="1"/>
          </p:cNvPicPr>
          <p:nvPr>
            <p:ph sz="quarter" idx="4"/>
          </p:nvPr>
        </p:nvPicPr>
        <p:blipFill>
          <a:blip r:embed="rId3"/>
          <a:stretch>
            <a:fillRect/>
          </a:stretch>
        </p:blipFill>
        <p:spPr>
          <a:xfrm>
            <a:off x="6172200" y="2943184"/>
            <a:ext cx="5183188" cy="2808369"/>
          </a:xfrm>
          <a:prstGeom prst="rect">
            <a:avLst/>
          </a:prstGeom>
        </p:spPr>
      </p:pic>
    </p:spTree>
    <p:extLst>
      <p:ext uri="{BB962C8B-B14F-4D97-AF65-F5344CB8AC3E}">
        <p14:creationId xmlns:p14="http://schemas.microsoft.com/office/powerpoint/2010/main" val="21744329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E047C-1D53-44DC-A86C-0B1857626F7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59F8A54-BAC9-4E9E-A741-A292BCF373A2}"/>
              </a:ext>
            </a:extLst>
          </p:cNvPr>
          <p:cNvSpPr>
            <a:spLocks noGrp="1"/>
          </p:cNvSpPr>
          <p:nvPr>
            <p:ph type="body" idx="1"/>
          </p:nvPr>
        </p:nvSpPr>
        <p:spPr/>
        <p:txBody>
          <a:bodyPr>
            <a:normAutofit fontScale="92500" lnSpcReduction="20000"/>
          </a:bodyPr>
          <a:lstStyle/>
          <a:p>
            <a:r>
              <a:rPr lang="en-US" sz="1400" dirty="0"/>
              <a:t>Git branch –a</a:t>
            </a:r>
          </a:p>
          <a:p>
            <a:r>
              <a:rPr lang="en-US" sz="1500" dirty="0"/>
              <a:t>Will display both local and remote branch</a:t>
            </a:r>
          </a:p>
          <a:p>
            <a:r>
              <a:rPr lang="en-US" sz="1500" dirty="0"/>
              <a:t>* </a:t>
            </a:r>
            <a:r>
              <a:rPr lang="en-US" sz="1500" dirty="0" err="1"/>
              <a:t>Asterrisk</a:t>
            </a:r>
            <a:r>
              <a:rPr lang="en-US" sz="1500" dirty="0"/>
              <a:t> show active branch</a:t>
            </a:r>
          </a:p>
        </p:txBody>
      </p:sp>
      <p:pic>
        <p:nvPicPr>
          <p:cNvPr id="7" name="Content Placeholder 6">
            <a:extLst>
              <a:ext uri="{FF2B5EF4-FFF2-40B4-BE49-F238E27FC236}">
                <a16:creationId xmlns:a16="http://schemas.microsoft.com/office/drawing/2014/main" id="{033349BA-281A-420D-A34E-252B2808A44D}"/>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1F9C480C-CC2A-4724-AB38-F8E162E849FC}"/>
              </a:ext>
            </a:extLst>
          </p:cNvPr>
          <p:cNvSpPr>
            <a:spLocks noGrp="1"/>
          </p:cNvSpPr>
          <p:nvPr>
            <p:ph type="body" sz="quarter" idx="3"/>
          </p:nvPr>
        </p:nvSpPr>
        <p:spPr/>
        <p:txBody>
          <a:bodyPr>
            <a:normAutofit fontScale="92500" lnSpcReduction="20000"/>
          </a:bodyPr>
          <a:lstStyle/>
          <a:p>
            <a:r>
              <a:rPr lang="en-US" dirty="0"/>
              <a:t>To create a new branch </a:t>
            </a:r>
          </a:p>
        </p:txBody>
      </p:sp>
      <p:pic>
        <p:nvPicPr>
          <p:cNvPr id="8" name="Content Placeholder 7">
            <a:extLst>
              <a:ext uri="{FF2B5EF4-FFF2-40B4-BE49-F238E27FC236}">
                <a16:creationId xmlns:a16="http://schemas.microsoft.com/office/drawing/2014/main" id="{542E4F35-6C6B-4BD2-8302-60FE6849CDD6}"/>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34537701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B0545-B816-4257-8ED9-8EA18984978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40544B-B1CF-4904-9A8C-6585F48A5919}"/>
              </a:ext>
            </a:extLst>
          </p:cNvPr>
          <p:cNvSpPr>
            <a:spLocks noGrp="1"/>
          </p:cNvSpPr>
          <p:nvPr>
            <p:ph type="body" idx="1"/>
          </p:nvPr>
        </p:nvSpPr>
        <p:spPr/>
        <p:txBody>
          <a:bodyPr>
            <a:normAutofit fontScale="92500"/>
          </a:bodyPr>
          <a:lstStyle/>
          <a:p>
            <a:r>
              <a:rPr lang="en-US" dirty="0"/>
              <a:t>To switch branch we use checkout.</a:t>
            </a:r>
          </a:p>
          <a:p>
            <a:r>
              <a:rPr lang="en-US" dirty="0"/>
              <a:t>Check * asterisk is moved to </a:t>
            </a:r>
            <a:r>
              <a:rPr lang="en-US" dirty="0" err="1"/>
              <a:t>mynewbranch</a:t>
            </a:r>
            <a:endParaRPr lang="en-US" dirty="0"/>
          </a:p>
        </p:txBody>
      </p:sp>
      <p:pic>
        <p:nvPicPr>
          <p:cNvPr id="7" name="Content Placeholder 6">
            <a:extLst>
              <a:ext uri="{FF2B5EF4-FFF2-40B4-BE49-F238E27FC236}">
                <a16:creationId xmlns:a16="http://schemas.microsoft.com/office/drawing/2014/main" id="{779828D3-B6D1-4A69-B793-3C4A61DD0865}"/>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B8CA08D0-ABA1-43F8-A5F1-14C0A3045D67}"/>
              </a:ext>
            </a:extLst>
          </p:cNvPr>
          <p:cNvSpPr>
            <a:spLocks noGrp="1"/>
          </p:cNvSpPr>
          <p:nvPr>
            <p:ph type="body" sz="quarter" idx="3"/>
          </p:nvPr>
        </p:nvSpPr>
        <p:spPr>
          <a:xfrm>
            <a:off x="6172200" y="1575145"/>
            <a:ext cx="5183188" cy="823912"/>
          </a:xfrm>
        </p:spPr>
        <p:txBody>
          <a:bodyPr>
            <a:normAutofit fontScale="92500"/>
          </a:bodyPr>
          <a:lstStyle/>
          <a:p>
            <a:r>
              <a:rPr lang="en-US" dirty="0"/>
              <a:t>Branches are like label</a:t>
            </a:r>
          </a:p>
        </p:txBody>
      </p:sp>
      <p:pic>
        <p:nvPicPr>
          <p:cNvPr id="8" name="Content Placeholder 7">
            <a:extLst>
              <a:ext uri="{FF2B5EF4-FFF2-40B4-BE49-F238E27FC236}">
                <a16:creationId xmlns:a16="http://schemas.microsoft.com/office/drawing/2014/main" id="{1B151E9E-F49E-49CA-9EF3-C6401EEB00A3}"/>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29530876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D069D-41EF-4C8F-B180-4CFC20BC5D5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9529140-4FA8-4754-9E50-7D3D0029EC2D}"/>
              </a:ext>
            </a:extLst>
          </p:cNvPr>
          <p:cNvSpPr>
            <a:spLocks noGrp="1"/>
          </p:cNvSpPr>
          <p:nvPr>
            <p:ph type="body" idx="1"/>
          </p:nvPr>
        </p:nvSpPr>
        <p:spPr/>
        <p:txBody>
          <a:bodyPr>
            <a:normAutofit fontScale="92500"/>
          </a:bodyPr>
          <a:lstStyle/>
          <a:p>
            <a:r>
              <a:rPr lang="en-US" dirty="0"/>
              <a:t>To rename a branch </a:t>
            </a:r>
          </a:p>
          <a:p>
            <a:r>
              <a:rPr lang="en-US" dirty="0"/>
              <a:t>Git branch –m </a:t>
            </a:r>
            <a:r>
              <a:rPr lang="en-US" dirty="0" err="1"/>
              <a:t>mynewbranch</a:t>
            </a:r>
            <a:r>
              <a:rPr lang="en-US" dirty="0"/>
              <a:t> </a:t>
            </a:r>
            <a:r>
              <a:rPr lang="en-US" dirty="0" err="1"/>
              <a:t>newbranch</a:t>
            </a:r>
            <a:endParaRPr lang="en-US" dirty="0"/>
          </a:p>
        </p:txBody>
      </p:sp>
      <p:sp>
        <p:nvSpPr>
          <p:cNvPr id="4" name="Content Placeholder 3">
            <a:extLst>
              <a:ext uri="{FF2B5EF4-FFF2-40B4-BE49-F238E27FC236}">
                <a16:creationId xmlns:a16="http://schemas.microsoft.com/office/drawing/2014/main" id="{673BDE48-2DA4-4A28-A362-458E0CBDAAC3}"/>
              </a:ext>
            </a:extLst>
          </p:cNvPr>
          <p:cNvSpPr>
            <a:spLocks noGrp="1"/>
          </p:cNvSpPr>
          <p:nvPr>
            <p:ph sz="half" idx="2"/>
          </p:nvPr>
        </p:nvSpPr>
        <p:spPr/>
        <p:txBody>
          <a:bodyPr/>
          <a:lstStyle/>
          <a:p>
            <a:r>
              <a:rPr lang="en-US" dirty="0"/>
              <a:t>To delete a branch</a:t>
            </a:r>
          </a:p>
          <a:p>
            <a:r>
              <a:rPr lang="en-US" dirty="0"/>
              <a:t>Git branch –d </a:t>
            </a:r>
            <a:r>
              <a:rPr lang="en-US" dirty="0" err="1"/>
              <a:t>newbranch</a:t>
            </a:r>
            <a:endParaRPr lang="en-US" dirty="0"/>
          </a:p>
        </p:txBody>
      </p:sp>
      <p:sp>
        <p:nvSpPr>
          <p:cNvPr id="5" name="Text Placeholder 4">
            <a:extLst>
              <a:ext uri="{FF2B5EF4-FFF2-40B4-BE49-F238E27FC236}">
                <a16:creationId xmlns:a16="http://schemas.microsoft.com/office/drawing/2014/main" id="{7DE8681C-E0FE-4584-B154-345F3806E223}"/>
              </a:ext>
            </a:extLst>
          </p:cNvPr>
          <p:cNvSpPr>
            <a:spLocks noGrp="1"/>
          </p:cNvSpPr>
          <p:nvPr>
            <p:ph type="body" sz="quarter" idx="3"/>
          </p:nvPr>
        </p:nvSpPr>
        <p:spPr/>
        <p:txBody>
          <a:bodyPr>
            <a:normAutofit fontScale="92500"/>
          </a:bodyPr>
          <a:lstStyle/>
          <a:p>
            <a:r>
              <a:rPr lang="en-US" dirty="0"/>
              <a:t>To create a branch in a single line	</a:t>
            </a:r>
          </a:p>
        </p:txBody>
      </p:sp>
      <p:pic>
        <p:nvPicPr>
          <p:cNvPr id="7" name="Content Placeholder 6">
            <a:extLst>
              <a:ext uri="{FF2B5EF4-FFF2-40B4-BE49-F238E27FC236}">
                <a16:creationId xmlns:a16="http://schemas.microsoft.com/office/drawing/2014/main" id="{7817D6FB-4EAB-401C-B09B-C9B2DAAB4200}"/>
              </a:ext>
            </a:extLst>
          </p:cNvPr>
          <p:cNvPicPr>
            <a:picLocks noGrp="1" noChangeAspect="1"/>
          </p:cNvPicPr>
          <p:nvPr>
            <p:ph sz="quarter" idx="4"/>
          </p:nvPr>
        </p:nvPicPr>
        <p:blipFill>
          <a:blip r:embed="rId2"/>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40849560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4A74-6F80-444D-BF27-DAF62865458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395EB57-45BB-4B18-A371-9212A280AA06}"/>
              </a:ext>
            </a:extLst>
          </p:cNvPr>
          <p:cNvSpPr>
            <a:spLocks noGrp="1"/>
          </p:cNvSpPr>
          <p:nvPr>
            <p:ph type="body" idx="1"/>
          </p:nvPr>
        </p:nvSpPr>
        <p:spPr/>
        <p:txBody>
          <a:bodyPr/>
          <a:lstStyle/>
          <a:p>
            <a:r>
              <a:rPr lang="en-US" dirty="0"/>
              <a:t>To merge a file from a  branch to master or another branch	</a:t>
            </a:r>
          </a:p>
        </p:txBody>
      </p:sp>
      <p:sp>
        <p:nvSpPr>
          <p:cNvPr id="4" name="Content Placeholder 3">
            <a:extLst>
              <a:ext uri="{FF2B5EF4-FFF2-40B4-BE49-F238E27FC236}">
                <a16:creationId xmlns:a16="http://schemas.microsoft.com/office/drawing/2014/main" id="{312E549F-5208-49D8-8576-CA6879E72AF0}"/>
              </a:ext>
            </a:extLst>
          </p:cNvPr>
          <p:cNvSpPr>
            <a:spLocks noGrp="1"/>
          </p:cNvSpPr>
          <p:nvPr>
            <p:ph sz="half" idx="2"/>
          </p:nvPr>
        </p:nvSpPr>
        <p:spPr/>
        <p:txBody>
          <a:bodyPr/>
          <a:lstStyle/>
          <a:p>
            <a:pPr marL="514350" indent="-514350">
              <a:buAutoNum type="arabicPeriod"/>
            </a:pPr>
            <a:r>
              <a:rPr lang="en-US" dirty="0"/>
              <a:t>Switch to master branch</a:t>
            </a:r>
          </a:p>
          <a:p>
            <a:pPr marL="514350" indent="-514350">
              <a:buAutoNum type="arabicPeriod"/>
            </a:pPr>
            <a:r>
              <a:rPr lang="en-US" dirty="0"/>
              <a:t>Review changes using diff</a:t>
            </a:r>
          </a:p>
          <a:p>
            <a:pPr marL="0" indent="0">
              <a:buNone/>
            </a:pPr>
            <a:r>
              <a:rPr lang="en-US" dirty="0" err="1"/>
              <a:t>e.G</a:t>
            </a:r>
            <a:r>
              <a:rPr lang="en-US" dirty="0"/>
              <a:t> git diff master title-change</a:t>
            </a:r>
          </a:p>
          <a:p>
            <a:pPr marL="0" indent="0">
              <a:buNone/>
            </a:pPr>
            <a:r>
              <a:rPr lang="en-US" dirty="0"/>
              <a:t>3. Git merge title-change</a:t>
            </a:r>
          </a:p>
        </p:txBody>
      </p:sp>
      <p:sp>
        <p:nvSpPr>
          <p:cNvPr id="5" name="Text Placeholder 4">
            <a:extLst>
              <a:ext uri="{FF2B5EF4-FFF2-40B4-BE49-F238E27FC236}">
                <a16:creationId xmlns:a16="http://schemas.microsoft.com/office/drawing/2014/main" id="{54191CE5-6ACE-4B80-B457-70BF226BDB1C}"/>
              </a:ext>
            </a:extLst>
          </p:cNvPr>
          <p:cNvSpPr>
            <a:spLocks noGrp="1"/>
          </p:cNvSpPr>
          <p:nvPr>
            <p:ph type="body" sz="quarter" idx="3"/>
          </p:nvPr>
        </p:nvSpPr>
        <p:spPr/>
        <p:txBody>
          <a:bodyPr/>
          <a:lstStyle/>
          <a:p>
            <a:r>
              <a:rPr lang="en-US" dirty="0"/>
              <a:t>Automatic merge</a:t>
            </a:r>
          </a:p>
        </p:txBody>
      </p:sp>
      <p:sp>
        <p:nvSpPr>
          <p:cNvPr id="6" name="Content Placeholder 5">
            <a:extLst>
              <a:ext uri="{FF2B5EF4-FFF2-40B4-BE49-F238E27FC236}">
                <a16:creationId xmlns:a16="http://schemas.microsoft.com/office/drawing/2014/main" id="{B26148D6-C37C-469F-8A7B-0CB00DFBA291}"/>
              </a:ext>
            </a:extLst>
          </p:cNvPr>
          <p:cNvSpPr>
            <a:spLocks noGrp="1"/>
          </p:cNvSpPr>
          <p:nvPr>
            <p:ph sz="quarter" idx="4"/>
          </p:nvPr>
        </p:nvSpPr>
        <p:spPr/>
        <p:txBody>
          <a:bodyPr/>
          <a:lstStyle/>
          <a:p>
            <a:r>
              <a:rPr lang="en-US" dirty="0"/>
              <a:t>Create a new branch, under that create a file</a:t>
            </a:r>
          </a:p>
          <a:p>
            <a:r>
              <a:rPr lang="en-US" dirty="0"/>
              <a:t>Switch to master branch and edit any file and </a:t>
            </a:r>
            <a:r>
              <a:rPr lang="en-US" dirty="0" err="1"/>
              <a:t>add,commit</a:t>
            </a:r>
            <a:r>
              <a:rPr lang="en-US" dirty="0"/>
              <a:t> it.</a:t>
            </a:r>
          </a:p>
          <a:p>
            <a:r>
              <a:rPr lang="en-US" dirty="0"/>
              <a:t>Git merge </a:t>
            </a:r>
            <a:r>
              <a:rPr lang="en-US" dirty="0" err="1"/>
              <a:t>branch_name</a:t>
            </a:r>
            <a:r>
              <a:rPr lang="en-US" dirty="0"/>
              <a:t> –m “message”</a:t>
            </a:r>
          </a:p>
        </p:txBody>
      </p:sp>
    </p:spTree>
    <p:extLst>
      <p:ext uri="{BB962C8B-B14F-4D97-AF65-F5344CB8AC3E}">
        <p14:creationId xmlns:p14="http://schemas.microsoft.com/office/powerpoint/2010/main" val="27625933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F1996-9EC1-4294-9B69-5E525FDE721E}"/>
              </a:ext>
            </a:extLst>
          </p:cNvPr>
          <p:cNvSpPr>
            <a:spLocks noGrp="1"/>
          </p:cNvSpPr>
          <p:nvPr>
            <p:ph type="title"/>
          </p:nvPr>
        </p:nvSpPr>
        <p:spPr/>
        <p:txBody>
          <a:bodyPr/>
          <a:lstStyle/>
          <a:p>
            <a:r>
              <a:rPr lang="en-US" dirty="0"/>
              <a:t>Merging conflict</a:t>
            </a:r>
          </a:p>
        </p:txBody>
      </p:sp>
      <p:sp>
        <p:nvSpPr>
          <p:cNvPr id="3" name="Text Placeholder 2">
            <a:extLst>
              <a:ext uri="{FF2B5EF4-FFF2-40B4-BE49-F238E27FC236}">
                <a16:creationId xmlns:a16="http://schemas.microsoft.com/office/drawing/2014/main" id="{A33E71A8-484F-4CEB-869D-01126F191318}"/>
              </a:ext>
            </a:extLst>
          </p:cNvPr>
          <p:cNvSpPr>
            <a:spLocks noGrp="1"/>
          </p:cNvSpPr>
          <p:nvPr>
            <p:ph type="body" idx="1"/>
          </p:nvPr>
        </p:nvSpPr>
        <p:spPr/>
        <p:txBody>
          <a:bodyPr/>
          <a:lstStyle/>
          <a:p>
            <a:endParaRPr lang="en-US"/>
          </a:p>
        </p:txBody>
      </p:sp>
      <p:pic>
        <p:nvPicPr>
          <p:cNvPr id="7" name="Content Placeholder 6">
            <a:extLst>
              <a:ext uri="{FF2B5EF4-FFF2-40B4-BE49-F238E27FC236}">
                <a16:creationId xmlns:a16="http://schemas.microsoft.com/office/drawing/2014/main" id="{4A9D7747-880A-4C8E-B898-CB35986731BE}"/>
              </a:ext>
            </a:extLst>
          </p:cNvPr>
          <p:cNvPicPr>
            <a:picLocks noGrp="1" noChangeAspect="1"/>
          </p:cNvPicPr>
          <p:nvPr>
            <p:ph sz="half" idx="2"/>
          </p:nvPr>
        </p:nvPicPr>
        <p:blipFill>
          <a:blip r:embed="rId2"/>
          <a:stretch>
            <a:fillRect/>
          </a:stretch>
        </p:blipFill>
        <p:spPr>
          <a:xfrm>
            <a:off x="839788" y="2914292"/>
            <a:ext cx="5157787" cy="2866154"/>
          </a:xfrm>
          <a:prstGeom prst="rect">
            <a:avLst/>
          </a:prstGeom>
        </p:spPr>
      </p:pic>
      <p:sp>
        <p:nvSpPr>
          <p:cNvPr id="5" name="Text Placeholder 4">
            <a:extLst>
              <a:ext uri="{FF2B5EF4-FFF2-40B4-BE49-F238E27FC236}">
                <a16:creationId xmlns:a16="http://schemas.microsoft.com/office/drawing/2014/main" id="{F15B50AC-0F6E-48DF-B9C4-D6393D4F809B}"/>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12942FB4-F69F-4A9A-963B-FB991F843AA0}"/>
              </a:ext>
            </a:extLst>
          </p:cNvPr>
          <p:cNvSpPr>
            <a:spLocks noGrp="1"/>
          </p:cNvSpPr>
          <p:nvPr>
            <p:ph sz="quarter" idx="4"/>
          </p:nvPr>
        </p:nvSpPr>
        <p:spPr/>
        <p:txBody>
          <a:bodyPr>
            <a:normAutofit fontScale="92500" lnSpcReduction="10000"/>
          </a:bodyPr>
          <a:lstStyle/>
          <a:p>
            <a:r>
              <a:rPr lang="en-US" sz="1800" dirty="0"/>
              <a:t>Create a new branch</a:t>
            </a:r>
          </a:p>
          <a:p>
            <a:r>
              <a:rPr lang="en-US" sz="1800" dirty="0"/>
              <a:t>Edit same file in master and </a:t>
            </a:r>
            <a:r>
              <a:rPr lang="en-US" sz="1800" dirty="0" err="1"/>
              <a:t>newbranch</a:t>
            </a:r>
            <a:endParaRPr lang="en-US" sz="1800" dirty="0"/>
          </a:p>
          <a:p>
            <a:r>
              <a:rPr lang="en-US" sz="1800" dirty="0"/>
              <a:t>Git </a:t>
            </a:r>
            <a:r>
              <a:rPr lang="en-US" sz="1800" dirty="0" err="1"/>
              <a:t>difftool</a:t>
            </a:r>
            <a:r>
              <a:rPr lang="en-US" sz="1800" dirty="0"/>
              <a:t> 1</a:t>
            </a:r>
            <a:r>
              <a:rPr lang="en-US" sz="1800" baseline="30000" dirty="0"/>
              <a:t>st</a:t>
            </a:r>
            <a:r>
              <a:rPr lang="en-US" sz="1800" dirty="0"/>
              <a:t>_branch 2</a:t>
            </a:r>
            <a:r>
              <a:rPr lang="en-US" sz="1800" baseline="30000" dirty="0"/>
              <a:t>nd</a:t>
            </a:r>
            <a:r>
              <a:rPr lang="en-US" sz="1800" dirty="0"/>
              <a:t>_branch</a:t>
            </a:r>
          </a:p>
          <a:p>
            <a:r>
              <a:rPr lang="en-US" sz="1800" dirty="0"/>
              <a:t>Move to master branch</a:t>
            </a:r>
          </a:p>
          <a:p>
            <a:r>
              <a:rPr lang="en-US" sz="1800" dirty="0"/>
              <a:t>Git merge 2nd_branch</a:t>
            </a:r>
          </a:p>
          <a:p>
            <a:r>
              <a:rPr lang="en-US" baseline="30000" dirty="0"/>
              <a:t>This will show conflict</a:t>
            </a:r>
          </a:p>
          <a:p>
            <a:r>
              <a:rPr lang="en-US" baseline="30000" dirty="0"/>
              <a:t>Open the file in which changes were done, we will see that content of both file is in that 1st file</a:t>
            </a:r>
          </a:p>
          <a:p>
            <a:r>
              <a:rPr lang="en-US" baseline="30000" dirty="0"/>
              <a:t>git </a:t>
            </a:r>
            <a:r>
              <a:rPr lang="en-US" baseline="30000" dirty="0" err="1"/>
              <a:t>mergetool</a:t>
            </a:r>
            <a:r>
              <a:rPr lang="en-US" baseline="30000" dirty="0"/>
              <a:t>  -&gt; this will show content in merge tool</a:t>
            </a:r>
          </a:p>
          <a:p>
            <a:r>
              <a:rPr lang="en-US" baseline="30000" dirty="0"/>
              <a:t>Resolve the conflict</a:t>
            </a:r>
          </a:p>
          <a:p>
            <a:r>
              <a:rPr lang="en-US" baseline="30000" dirty="0"/>
              <a:t>Commit the file</a:t>
            </a:r>
          </a:p>
        </p:txBody>
      </p:sp>
    </p:spTree>
    <p:extLst>
      <p:ext uri="{BB962C8B-B14F-4D97-AF65-F5344CB8AC3E}">
        <p14:creationId xmlns:p14="http://schemas.microsoft.com/office/powerpoint/2010/main" val="3795402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00279" y="152578"/>
            <a:ext cx="9000976" cy="66371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B614-B9DC-48E0-8811-FA293D09CE82}"/>
              </a:ext>
            </a:extLst>
          </p:cNvPr>
          <p:cNvSpPr>
            <a:spLocks noGrp="1"/>
          </p:cNvSpPr>
          <p:nvPr>
            <p:ph type="title"/>
          </p:nvPr>
        </p:nvSpPr>
        <p:spPr/>
        <p:txBody>
          <a:bodyPr>
            <a:normAutofit/>
          </a:bodyPr>
          <a:lstStyle/>
          <a:p>
            <a:r>
              <a:rPr lang="en-US" sz="2000" dirty="0"/>
              <a:t>Rebase command says that it's rewinding our head,</a:t>
            </a:r>
            <a:br>
              <a:rPr lang="en-US" sz="2000" dirty="0"/>
            </a:br>
            <a:r>
              <a:rPr lang="en-US" sz="2000" dirty="0"/>
              <a:t>which is our current branch, so that we can re-apply</a:t>
            </a:r>
            <a:br>
              <a:rPr lang="en-US" sz="2000" dirty="0"/>
            </a:br>
            <a:r>
              <a:rPr lang="en-US" sz="2000" dirty="0"/>
              <a:t>any changes that we've made, on top of whatever's happened on master</a:t>
            </a:r>
          </a:p>
        </p:txBody>
      </p:sp>
      <p:sp>
        <p:nvSpPr>
          <p:cNvPr id="3" name="Text Placeholder 2">
            <a:extLst>
              <a:ext uri="{FF2B5EF4-FFF2-40B4-BE49-F238E27FC236}">
                <a16:creationId xmlns:a16="http://schemas.microsoft.com/office/drawing/2014/main" id="{3FBBBB2E-6B50-4755-A24C-0B4F7B054C11}"/>
              </a:ext>
            </a:extLst>
          </p:cNvPr>
          <p:cNvSpPr>
            <a:spLocks noGrp="1"/>
          </p:cNvSpPr>
          <p:nvPr>
            <p:ph type="body" idx="1"/>
          </p:nvPr>
        </p:nvSpPr>
        <p:spPr/>
        <p:txBody>
          <a:bodyPr/>
          <a:lstStyle/>
          <a:p>
            <a:r>
              <a:rPr lang="en-US" dirty="0"/>
              <a:t>Rebase example</a:t>
            </a:r>
          </a:p>
        </p:txBody>
      </p:sp>
      <p:sp>
        <p:nvSpPr>
          <p:cNvPr id="4" name="Content Placeholder 3">
            <a:extLst>
              <a:ext uri="{FF2B5EF4-FFF2-40B4-BE49-F238E27FC236}">
                <a16:creationId xmlns:a16="http://schemas.microsoft.com/office/drawing/2014/main" id="{00572013-6927-45A8-8B15-041FDF5E2F97}"/>
              </a:ext>
            </a:extLst>
          </p:cNvPr>
          <p:cNvSpPr>
            <a:spLocks noGrp="1"/>
          </p:cNvSpPr>
          <p:nvPr>
            <p:ph sz="half" idx="2"/>
          </p:nvPr>
        </p:nvSpPr>
        <p:spPr/>
        <p:txBody>
          <a:bodyPr>
            <a:normAutofit fontScale="92500" lnSpcReduction="10000"/>
          </a:bodyPr>
          <a:lstStyle/>
          <a:p>
            <a:r>
              <a:rPr lang="en-US" dirty="0"/>
              <a:t>Create a feature branch of a master branch, do some work there</a:t>
            </a:r>
          </a:p>
          <a:p>
            <a:r>
              <a:rPr lang="en-US" dirty="0"/>
              <a:t>Switch to master branch, do some work there</a:t>
            </a:r>
          </a:p>
          <a:p>
            <a:r>
              <a:rPr lang="en-US" dirty="0"/>
              <a:t>Rebase the master branch changes to feature branch</a:t>
            </a:r>
          </a:p>
        </p:txBody>
      </p:sp>
      <p:sp>
        <p:nvSpPr>
          <p:cNvPr id="6" name="Content Placeholder 5">
            <a:extLst>
              <a:ext uri="{FF2B5EF4-FFF2-40B4-BE49-F238E27FC236}">
                <a16:creationId xmlns:a16="http://schemas.microsoft.com/office/drawing/2014/main" id="{8C4210E7-2644-497C-960A-D291CA6B81F8}"/>
              </a:ext>
            </a:extLst>
          </p:cNvPr>
          <p:cNvSpPr>
            <a:spLocks noGrp="1"/>
          </p:cNvSpPr>
          <p:nvPr>
            <p:ph sz="quarter" idx="4"/>
          </p:nvPr>
        </p:nvSpPr>
        <p:spPr>
          <a:xfrm>
            <a:off x="6172200" y="2505075"/>
            <a:ext cx="5183188" cy="3684588"/>
          </a:xfrm>
        </p:spPr>
        <p:txBody>
          <a:bodyPr>
            <a:normAutofit fontScale="92500" lnSpcReduction="10000"/>
          </a:bodyPr>
          <a:lstStyle/>
          <a:p>
            <a:r>
              <a:rPr lang="en-US" sz="1400" dirty="0"/>
              <a:t>git checkout –b </a:t>
            </a:r>
            <a:r>
              <a:rPr lang="en-US" sz="1400" dirty="0" err="1"/>
              <a:t>myfeature</a:t>
            </a:r>
            <a:endParaRPr lang="en-US" sz="1400" dirty="0"/>
          </a:p>
          <a:p>
            <a:r>
              <a:rPr lang="en-US" sz="1400" dirty="0"/>
              <a:t>Edit any text file, save and close</a:t>
            </a:r>
          </a:p>
          <a:p>
            <a:r>
              <a:rPr lang="en-US" sz="1400" dirty="0"/>
              <a:t>Check the status git status</a:t>
            </a:r>
          </a:p>
          <a:p>
            <a:r>
              <a:rPr lang="en-US" sz="1400" dirty="0"/>
              <a:t>Add and commit to feature branch</a:t>
            </a:r>
          </a:p>
          <a:p>
            <a:r>
              <a:rPr lang="en-US" sz="1400" dirty="0"/>
              <a:t>Switch to master git checkout master</a:t>
            </a:r>
          </a:p>
          <a:p>
            <a:r>
              <a:rPr lang="en-US" sz="1400" dirty="0"/>
              <a:t>Edit README.md save and close, commit the file</a:t>
            </a:r>
          </a:p>
          <a:p>
            <a:r>
              <a:rPr lang="en-US" sz="1400" dirty="0"/>
              <a:t>then rebase my changes back into the feature branch, Return to feature branch git checkout </a:t>
            </a:r>
            <a:r>
              <a:rPr lang="en-US" sz="1400" dirty="0" err="1"/>
              <a:t>myfeature</a:t>
            </a:r>
            <a:endParaRPr lang="en-US" sz="1400" dirty="0"/>
          </a:p>
          <a:p>
            <a:r>
              <a:rPr lang="en-US" sz="1400" dirty="0"/>
              <a:t>git rebase master (</a:t>
            </a:r>
            <a:r>
              <a:rPr lang="en-US" sz="1400" b="1" dirty="0"/>
              <a:t>source branch</a:t>
            </a:r>
            <a:r>
              <a:rPr lang="en-US" sz="1400" dirty="0"/>
              <a:t>)</a:t>
            </a:r>
          </a:p>
          <a:p>
            <a:endParaRPr lang="en-US" sz="1400" dirty="0"/>
          </a:p>
          <a:p>
            <a:r>
              <a:rPr lang="en-US" sz="1400" dirty="0"/>
              <a:t>Check log</a:t>
            </a:r>
          </a:p>
          <a:p>
            <a:r>
              <a:rPr lang="en-US" sz="1400" dirty="0"/>
              <a:t>git log  --</a:t>
            </a:r>
            <a:r>
              <a:rPr lang="en-US" sz="1400" dirty="0" err="1"/>
              <a:t>oneline</a:t>
            </a:r>
            <a:r>
              <a:rPr lang="en-US" sz="1400" dirty="0"/>
              <a:t> –decorate –all  --graph</a:t>
            </a:r>
          </a:p>
          <a:p>
            <a:r>
              <a:rPr lang="en-US" sz="1400" dirty="0"/>
              <a:t>git rebase –abort (to abort rebase)</a:t>
            </a:r>
          </a:p>
          <a:p>
            <a:endParaRPr lang="en-US" sz="1400" dirty="0"/>
          </a:p>
        </p:txBody>
      </p:sp>
    </p:spTree>
    <p:extLst>
      <p:ext uri="{BB962C8B-B14F-4D97-AF65-F5344CB8AC3E}">
        <p14:creationId xmlns:p14="http://schemas.microsoft.com/office/powerpoint/2010/main" val="25188336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08DB7-C404-4AB1-A0FA-B76DFDB08B64}"/>
              </a:ext>
            </a:extLst>
          </p:cNvPr>
          <p:cNvSpPr>
            <a:spLocks noGrp="1"/>
          </p:cNvSpPr>
          <p:nvPr>
            <p:ph type="title"/>
          </p:nvPr>
        </p:nvSpPr>
        <p:spPr/>
        <p:txBody>
          <a:bodyPr>
            <a:normAutofit/>
          </a:bodyPr>
          <a:lstStyle/>
          <a:p>
            <a:r>
              <a:rPr lang="en-US" sz="2000" dirty="0"/>
              <a:t>"git fetch" is a non-destructive command that simply updates the references</a:t>
            </a:r>
            <a:br>
              <a:rPr lang="en-US" sz="2000" dirty="0"/>
            </a:br>
            <a:r>
              <a:rPr lang="en-US" sz="2000" dirty="0"/>
              <a:t>between the remote repository and the local repository.</a:t>
            </a:r>
            <a:br>
              <a:rPr lang="en-US" sz="2000" dirty="0"/>
            </a:br>
            <a:endParaRPr lang="en-US" sz="2000" dirty="0"/>
          </a:p>
        </p:txBody>
      </p:sp>
      <p:sp>
        <p:nvSpPr>
          <p:cNvPr id="3" name="Text Placeholder 2">
            <a:extLst>
              <a:ext uri="{FF2B5EF4-FFF2-40B4-BE49-F238E27FC236}">
                <a16:creationId xmlns:a16="http://schemas.microsoft.com/office/drawing/2014/main" id="{BD8F5E80-F646-4CA0-ABA5-DA2074C89D97}"/>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04F53C24-CE51-41BD-89E3-7B004B550B4D}"/>
              </a:ext>
            </a:extLst>
          </p:cNvPr>
          <p:cNvSpPr>
            <a:spLocks noGrp="1"/>
          </p:cNvSpPr>
          <p:nvPr>
            <p:ph sz="half" idx="2"/>
          </p:nvPr>
        </p:nvSpPr>
        <p:spPr/>
        <p:txBody>
          <a:bodyPr/>
          <a:lstStyle/>
          <a:p>
            <a:r>
              <a:rPr lang="en-US" dirty="0"/>
              <a:t>git fetch origin master</a:t>
            </a:r>
          </a:p>
          <a:p>
            <a:r>
              <a:rPr lang="en-US" dirty="0"/>
              <a:t>git pull –rebase origin master</a:t>
            </a:r>
          </a:p>
        </p:txBody>
      </p:sp>
      <p:sp>
        <p:nvSpPr>
          <p:cNvPr id="5" name="Text Placeholder 4">
            <a:extLst>
              <a:ext uri="{FF2B5EF4-FFF2-40B4-BE49-F238E27FC236}">
                <a16:creationId xmlns:a16="http://schemas.microsoft.com/office/drawing/2014/main" id="{038A2DC1-59F2-48CF-8928-BCB4937DB626}"/>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0811D186-DD2C-430A-87AA-FB7C43A65477}"/>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38745445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E752F-C784-4D6E-9D3A-766E949E167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6E1D9C0-2E20-41D8-B38B-6A33192B6E8A}"/>
              </a:ext>
            </a:extLst>
          </p:cNvPr>
          <p:cNvSpPr>
            <a:spLocks noGrp="1"/>
          </p:cNvSpPr>
          <p:nvPr>
            <p:ph idx="1"/>
          </p:nvPr>
        </p:nvSpPr>
        <p:spPr/>
        <p:txBody>
          <a:bodyPr/>
          <a:lstStyle/>
          <a:p>
            <a:r>
              <a:rPr lang="en-US" dirty="0"/>
              <a:t>Ex.</a:t>
            </a:r>
          </a:p>
          <a:p>
            <a:r>
              <a:rPr lang="en-US" sz="1400" dirty="0"/>
              <a:t>1. Create submodule (git clone </a:t>
            </a:r>
            <a:r>
              <a:rPr lang="en-US" sz="1400" dirty="0" err="1"/>
              <a:t>url</a:t>
            </a:r>
            <a:r>
              <a:rPr lang="en-US" sz="1400" dirty="0"/>
              <a:t>)</a:t>
            </a:r>
          </a:p>
          <a:p>
            <a:r>
              <a:rPr lang="en-US" sz="1400" dirty="0"/>
              <a:t>2. Create another submodule( git clone </a:t>
            </a:r>
            <a:r>
              <a:rPr lang="en-US" sz="1400" dirty="0" err="1"/>
              <a:t>url</a:t>
            </a:r>
            <a:r>
              <a:rPr lang="en-US" sz="1400" dirty="0"/>
              <a:t>)</a:t>
            </a:r>
          </a:p>
          <a:p>
            <a:r>
              <a:rPr lang="en-US" sz="1400" dirty="0"/>
              <a:t>Create main module and clone</a:t>
            </a:r>
          </a:p>
          <a:p>
            <a:r>
              <a:rPr lang="en-US" sz="1400" dirty="0"/>
              <a:t>Navigate to main module( cd )</a:t>
            </a:r>
          </a:p>
          <a:p>
            <a:r>
              <a:rPr lang="en-US" sz="1400" dirty="0"/>
              <a:t>Git submodule add </a:t>
            </a:r>
            <a:r>
              <a:rPr lang="en-US" sz="1400" dirty="0" err="1"/>
              <a:t>url</a:t>
            </a:r>
            <a:r>
              <a:rPr lang="en-US" sz="1400" dirty="0"/>
              <a:t> of submodule.</a:t>
            </a:r>
          </a:p>
          <a:p>
            <a:r>
              <a:rPr lang="en-US" sz="1400" dirty="0"/>
              <a:t>Similarly for another module.</a:t>
            </a:r>
          </a:p>
          <a:p>
            <a:r>
              <a:rPr lang="en-US" sz="1400" dirty="0"/>
              <a:t>Add, commit, push.</a:t>
            </a:r>
          </a:p>
          <a:p>
            <a:r>
              <a:rPr lang="en-US" dirty="0"/>
              <a:t>To fetch (git clone - - recurse-submodules </a:t>
            </a:r>
            <a:r>
              <a:rPr lang="en-US" dirty="0" err="1"/>
              <a:t>url</a:t>
            </a:r>
            <a:r>
              <a:rPr lang="en-US" dirty="0"/>
              <a:t> of main module)</a:t>
            </a:r>
          </a:p>
        </p:txBody>
      </p:sp>
    </p:spTree>
    <p:extLst>
      <p:ext uri="{BB962C8B-B14F-4D97-AF65-F5344CB8AC3E}">
        <p14:creationId xmlns:p14="http://schemas.microsoft.com/office/powerpoint/2010/main" val="14065386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ED4C2-9475-4F67-AC87-07EB5F25358C}"/>
              </a:ext>
            </a:extLst>
          </p:cNvPr>
          <p:cNvSpPr>
            <a:spLocks noGrp="1"/>
          </p:cNvSpPr>
          <p:nvPr>
            <p:ph type="title"/>
          </p:nvPr>
        </p:nvSpPr>
        <p:spPr/>
        <p:txBody>
          <a:bodyPr/>
          <a:lstStyle/>
          <a:p>
            <a:r>
              <a:rPr lang="en-US" dirty="0"/>
              <a:t>Case 1</a:t>
            </a:r>
            <a:br>
              <a:rPr lang="en-US" dirty="0"/>
            </a:br>
            <a:r>
              <a:rPr lang="en-US" sz="2000" dirty="0"/>
              <a:t>if we are changing in submodule (ex. App) then,</a:t>
            </a:r>
          </a:p>
        </p:txBody>
      </p:sp>
      <p:sp>
        <p:nvSpPr>
          <p:cNvPr id="3" name="Content Placeholder 2">
            <a:extLst>
              <a:ext uri="{FF2B5EF4-FFF2-40B4-BE49-F238E27FC236}">
                <a16:creationId xmlns:a16="http://schemas.microsoft.com/office/drawing/2014/main" id="{61FF1864-7581-4007-8C1A-5C018F7FB4FD}"/>
              </a:ext>
            </a:extLst>
          </p:cNvPr>
          <p:cNvSpPr>
            <a:spLocks noGrp="1"/>
          </p:cNvSpPr>
          <p:nvPr>
            <p:ph idx="1"/>
          </p:nvPr>
        </p:nvSpPr>
        <p:spPr/>
        <p:txBody>
          <a:bodyPr/>
          <a:lstStyle/>
          <a:p>
            <a:pPr marL="0" indent="0">
              <a:buNone/>
            </a:pPr>
            <a:r>
              <a:rPr lang="en-US" dirty="0"/>
              <a:t>1.add, commit, push for submodule</a:t>
            </a:r>
          </a:p>
          <a:p>
            <a:pPr marL="0" indent="0">
              <a:buNone/>
            </a:pPr>
            <a:r>
              <a:rPr lang="en-US" dirty="0"/>
              <a:t>2. Cd .. (navigate to main module)</a:t>
            </a:r>
          </a:p>
          <a:p>
            <a:pPr marL="0" indent="0">
              <a:buNone/>
            </a:pPr>
            <a:r>
              <a:rPr lang="en-US" dirty="0"/>
              <a:t>3. Git </a:t>
            </a:r>
          </a:p>
          <a:p>
            <a:pPr marL="0" indent="0">
              <a:buNone/>
            </a:pPr>
            <a:endParaRPr lang="en-US" dirty="0"/>
          </a:p>
          <a:p>
            <a:pPr marL="0" indent="0">
              <a:buNone/>
            </a:pPr>
            <a:r>
              <a:rPr lang="en-US" dirty="0"/>
              <a:t>To Take update from main module.</a:t>
            </a:r>
          </a:p>
          <a:p>
            <a:pPr marL="0" indent="0">
              <a:buNone/>
            </a:pPr>
            <a:r>
              <a:rPr lang="en-US" dirty="0"/>
              <a:t>git submodule update --remote</a:t>
            </a:r>
          </a:p>
        </p:txBody>
      </p:sp>
    </p:spTree>
    <p:extLst>
      <p:ext uri="{BB962C8B-B14F-4D97-AF65-F5344CB8AC3E}">
        <p14:creationId xmlns:p14="http://schemas.microsoft.com/office/powerpoint/2010/main" val="22368769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Sunglasses Face with Solid Fill">
            <a:extLst>
              <a:ext uri="{FF2B5EF4-FFF2-40B4-BE49-F238E27FC236}">
                <a16:creationId xmlns:a16="http://schemas.microsoft.com/office/drawing/2014/main" id="{E0CDDD39-FB30-4DAD-A162-8F1871F1AB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733" y="543135"/>
            <a:ext cx="3835488" cy="3835488"/>
          </a:xfrm>
          <a:prstGeom prst="rect">
            <a:avLst/>
          </a:prstGeom>
        </p:spPr>
      </p:pic>
      <p:sp>
        <p:nvSpPr>
          <p:cNvPr id="3" name="Content Placeholder 2">
            <a:extLst>
              <a:ext uri="{FF2B5EF4-FFF2-40B4-BE49-F238E27FC236}">
                <a16:creationId xmlns:a16="http://schemas.microsoft.com/office/drawing/2014/main" id="{D3F4FA9D-782E-43C5-A28C-92D37BE34C34}"/>
              </a:ext>
            </a:extLst>
          </p:cNvPr>
          <p:cNvSpPr>
            <a:spLocks noGrp="1"/>
          </p:cNvSpPr>
          <p:nvPr>
            <p:ph idx="1"/>
          </p:nvPr>
        </p:nvSpPr>
        <p:spPr>
          <a:xfrm>
            <a:off x="6053667" y="2279018"/>
            <a:ext cx="5314543" cy="3375920"/>
          </a:xfrm>
        </p:spPr>
        <p:txBody>
          <a:bodyPr anchor="t">
            <a:normAutofit/>
          </a:bodyPr>
          <a:lstStyle/>
          <a:p>
            <a:r>
              <a:rPr lang="en-US" sz="4400"/>
              <a:t>Thank You.</a:t>
            </a:r>
            <a:endParaRPr lang="en-US" sz="4400" dirty="0"/>
          </a:p>
        </p:txBody>
      </p:sp>
    </p:spTree>
    <p:extLst>
      <p:ext uri="{BB962C8B-B14F-4D97-AF65-F5344CB8AC3E}">
        <p14:creationId xmlns:p14="http://schemas.microsoft.com/office/powerpoint/2010/main" val="82333275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05397" y="152579"/>
            <a:ext cx="8390740" cy="670389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76559" y="152578"/>
            <a:ext cx="8848417" cy="66371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 shot of a smart phone&#10;&#10;Description automatically generated">
            <a:extLst>
              <a:ext uri="{FF2B5EF4-FFF2-40B4-BE49-F238E27FC236}">
                <a16:creationId xmlns:a16="http://schemas.microsoft.com/office/drawing/2014/main" id="{8915D0C2-F7C5-4C43-A463-FD9202B4E168}"/>
              </a:ext>
            </a:extLst>
          </p:cNvPr>
          <p:cNvPicPr>
            <a:picLocks noGrp="1" noChangeAspect="1"/>
          </p:cNvPicPr>
          <p:nvPr>
            <p:ph idx="1"/>
          </p:nvPr>
        </p:nvPicPr>
        <p:blipFill>
          <a:blip r:embed="rId2"/>
          <a:stretch>
            <a:fillRect/>
          </a:stretch>
        </p:blipFill>
        <p:spPr>
          <a:xfrm>
            <a:off x="2454780" y="643466"/>
            <a:ext cx="7282440" cy="5571067"/>
          </a:xfrm>
          <a:prstGeom prst="rect">
            <a:avLst/>
          </a:prstGeom>
        </p:spPr>
      </p:pic>
    </p:spTree>
    <p:extLst>
      <p:ext uri="{BB962C8B-B14F-4D97-AF65-F5344CB8AC3E}">
        <p14:creationId xmlns:p14="http://schemas.microsoft.com/office/powerpoint/2010/main" val="4020442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F28BEF3A-4EFF-4F9D-B4DD-0304181A5E11}"/>
              </a:ext>
            </a:extLst>
          </p:cNvPr>
          <p:cNvPicPr>
            <a:picLocks noGrp="1" noChangeAspect="1"/>
          </p:cNvPicPr>
          <p:nvPr>
            <p:ph idx="1"/>
          </p:nvPr>
        </p:nvPicPr>
        <p:blipFill>
          <a:blip r:embed="rId2"/>
          <a:stretch>
            <a:fillRect/>
          </a:stretch>
        </p:blipFill>
        <p:spPr>
          <a:xfrm>
            <a:off x="2102403" y="643466"/>
            <a:ext cx="7987193" cy="5571067"/>
          </a:xfrm>
          <a:prstGeom prst="rect">
            <a:avLst/>
          </a:prstGeom>
        </p:spPr>
      </p:pic>
    </p:spTree>
    <p:extLst>
      <p:ext uri="{BB962C8B-B14F-4D97-AF65-F5344CB8AC3E}">
        <p14:creationId xmlns:p14="http://schemas.microsoft.com/office/powerpoint/2010/main" val="1851691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FBB71ED8-5D44-43DA-8E05-86EB9C562139}"/>
              </a:ext>
            </a:extLst>
          </p:cNvPr>
          <p:cNvPicPr>
            <a:picLocks noGrp="1" noChangeAspect="1"/>
          </p:cNvPicPr>
          <p:nvPr>
            <p:ph idx="1"/>
          </p:nvPr>
        </p:nvPicPr>
        <p:blipFill>
          <a:blip r:embed="rId2"/>
          <a:stretch>
            <a:fillRect/>
          </a:stretch>
        </p:blipFill>
        <p:spPr>
          <a:xfrm>
            <a:off x="1938487" y="643466"/>
            <a:ext cx="8315026" cy="5571067"/>
          </a:xfrm>
          <a:prstGeom prst="rect">
            <a:avLst/>
          </a:prstGeom>
        </p:spPr>
      </p:pic>
    </p:spTree>
    <p:extLst>
      <p:ext uri="{BB962C8B-B14F-4D97-AF65-F5344CB8AC3E}">
        <p14:creationId xmlns:p14="http://schemas.microsoft.com/office/powerpoint/2010/main" val="1181826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263BF3E0-964B-40F8-BFA3-48F01C5B62FF}"/>
              </a:ext>
            </a:extLst>
          </p:cNvPr>
          <p:cNvPicPr>
            <a:picLocks noGrp="1" noChangeAspect="1"/>
          </p:cNvPicPr>
          <p:nvPr>
            <p:ph idx="1"/>
          </p:nvPr>
        </p:nvPicPr>
        <p:blipFill>
          <a:blip r:embed="rId2"/>
          <a:stretch>
            <a:fillRect/>
          </a:stretch>
        </p:blipFill>
        <p:spPr>
          <a:xfrm>
            <a:off x="2524803" y="643466"/>
            <a:ext cx="7142393" cy="5571067"/>
          </a:xfrm>
          <a:prstGeom prst="rect">
            <a:avLst/>
          </a:prstGeom>
        </p:spPr>
      </p:pic>
    </p:spTree>
    <p:extLst>
      <p:ext uri="{BB962C8B-B14F-4D97-AF65-F5344CB8AC3E}">
        <p14:creationId xmlns:p14="http://schemas.microsoft.com/office/powerpoint/2010/main" val="4123958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DFF3205-EC86-45CA-9ADB-780AA49E6DE4}"/>
              </a:ext>
            </a:extLst>
          </p:cNvPr>
          <p:cNvPicPr>
            <a:picLocks noGrp="1" noChangeAspect="1"/>
          </p:cNvPicPr>
          <p:nvPr>
            <p:ph idx="1"/>
          </p:nvPr>
        </p:nvPicPr>
        <p:blipFill>
          <a:blip r:embed="rId2"/>
          <a:stretch>
            <a:fillRect/>
          </a:stretch>
        </p:blipFill>
        <p:spPr>
          <a:xfrm>
            <a:off x="2158850" y="643466"/>
            <a:ext cx="7874300" cy="5571067"/>
          </a:xfrm>
          <a:prstGeom prst="rect">
            <a:avLst/>
          </a:prstGeom>
        </p:spPr>
      </p:pic>
    </p:spTree>
    <p:extLst>
      <p:ext uri="{BB962C8B-B14F-4D97-AF65-F5344CB8AC3E}">
        <p14:creationId xmlns:p14="http://schemas.microsoft.com/office/powerpoint/2010/main" val="3991552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 name="Rectangle 10">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4" name="Content Placeholder 3" descr="A close up of a sign&#10;&#10;Description automatically generated">
            <a:extLst>
              <a:ext uri="{FF2B5EF4-FFF2-40B4-BE49-F238E27FC236}">
                <a16:creationId xmlns:a16="http://schemas.microsoft.com/office/drawing/2014/main" id="{1DC35147-0D82-47B4-ADB7-73AC84E13883}"/>
              </a:ext>
            </a:extLst>
          </p:cNvPr>
          <p:cNvPicPr>
            <a:picLocks noGrp="1" noChangeAspect="1"/>
          </p:cNvPicPr>
          <p:nvPr>
            <p:ph idx="1"/>
          </p:nvPr>
        </p:nvPicPr>
        <p:blipFill rotWithShape="1">
          <a:blip r:embed="rId2"/>
          <a:srcRect t="431" r="1" b="26772"/>
          <a:stretch/>
        </p:blipFill>
        <p:spPr>
          <a:xfrm rot="21480000">
            <a:off x="1137837" y="1003258"/>
            <a:ext cx="9916327" cy="4764396"/>
          </a:xfrm>
          <a:prstGeom prst="rect">
            <a:avLst/>
          </a:prstGeom>
        </p:spPr>
      </p:pic>
    </p:spTree>
    <p:extLst>
      <p:ext uri="{BB962C8B-B14F-4D97-AF65-F5344CB8AC3E}">
        <p14:creationId xmlns:p14="http://schemas.microsoft.com/office/powerpoint/2010/main" val="2126941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DBFBF8-D90F-44BB-8726-D4139A768BF8}"/>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AGENDA</a:t>
            </a:r>
          </a:p>
        </p:txBody>
      </p:sp>
      <p:pic>
        <p:nvPicPr>
          <p:cNvPr id="4" name="Content Placeholder 3">
            <a:extLst>
              <a:ext uri="{FF2B5EF4-FFF2-40B4-BE49-F238E27FC236}">
                <a16:creationId xmlns:a16="http://schemas.microsoft.com/office/drawing/2014/main" id="{FEA0FB21-9045-41BD-86D6-FD6B541505CF}"/>
              </a:ext>
            </a:extLst>
          </p:cNvPr>
          <p:cNvPicPr>
            <a:picLocks noChangeAspect="1"/>
          </p:cNvPicPr>
          <p:nvPr/>
        </p:nvPicPr>
        <p:blipFill>
          <a:blip r:embed="rId2"/>
          <a:stretch>
            <a:fillRect/>
          </a:stretch>
        </p:blipFill>
        <p:spPr>
          <a:xfrm>
            <a:off x="4038600" y="2175993"/>
            <a:ext cx="7188199" cy="1365757"/>
          </a:xfrm>
          <a:prstGeom prst="rect">
            <a:avLst/>
          </a:prstGeom>
        </p:spPr>
      </p:pic>
    </p:spTree>
    <p:extLst>
      <p:ext uri="{BB962C8B-B14F-4D97-AF65-F5344CB8AC3E}">
        <p14:creationId xmlns:p14="http://schemas.microsoft.com/office/powerpoint/2010/main" val="1884525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B0446BBA-0EE4-497B-A675-3F76CE0DA52A}"/>
              </a:ext>
            </a:extLst>
          </p:cNvPr>
          <p:cNvPicPr>
            <a:picLocks noGrp="1" noChangeAspect="1"/>
          </p:cNvPicPr>
          <p:nvPr>
            <p:ph idx="1"/>
          </p:nvPr>
        </p:nvPicPr>
        <p:blipFill>
          <a:blip r:embed="rId2"/>
          <a:stretch>
            <a:fillRect/>
          </a:stretch>
        </p:blipFill>
        <p:spPr>
          <a:xfrm>
            <a:off x="2227203" y="643466"/>
            <a:ext cx="7737593" cy="5571067"/>
          </a:xfrm>
          <a:prstGeom prst="rect">
            <a:avLst/>
          </a:prstGeom>
        </p:spPr>
      </p:pic>
    </p:spTree>
    <p:extLst>
      <p:ext uri="{BB962C8B-B14F-4D97-AF65-F5344CB8AC3E}">
        <p14:creationId xmlns:p14="http://schemas.microsoft.com/office/powerpoint/2010/main" val="4188077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BDDE5490-3974-419A-B420-3CC07BF29853}"/>
              </a:ext>
            </a:extLst>
          </p:cNvPr>
          <p:cNvPicPr>
            <a:picLocks noGrp="1" noChangeAspect="1"/>
          </p:cNvPicPr>
          <p:nvPr>
            <p:ph idx="1"/>
          </p:nvPr>
        </p:nvPicPr>
        <p:blipFill>
          <a:blip r:embed="rId2"/>
          <a:stretch>
            <a:fillRect/>
          </a:stretch>
        </p:blipFill>
        <p:spPr>
          <a:xfrm>
            <a:off x="2280200" y="643466"/>
            <a:ext cx="7631599" cy="5571067"/>
          </a:xfrm>
          <a:prstGeom prst="rect">
            <a:avLst/>
          </a:prstGeom>
        </p:spPr>
      </p:pic>
    </p:spTree>
    <p:extLst>
      <p:ext uri="{BB962C8B-B14F-4D97-AF65-F5344CB8AC3E}">
        <p14:creationId xmlns:p14="http://schemas.microsoft.com/office/powerpoint/2010/main" val="1805072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7FEF42AA-8F2E-44F1-9D56-BA1F085B82CB}"/>
              </a:ext>
            </a:extLst>
          </p:cNvPr>
          <p:cNvPicPr>
            <a:picLocks noGrp="1" noChangeAspect="1"/>
          </p:cNvPicPr>
          <p:nvPr>
            <p:ph idx="1"/>
          </p:nvPr>
        </p:nvPicPr>
        <p:blipFill>
          <a:blip r:embed="rId2"/>
          <a:stretch>
            <a:fillRect/>
          </a:stretch>
        </p:blipFill>
        <p:spPr>
          <a:xfrm>
            <a:off x="2369534" y="643466"/>
            <a:ext cx="7452931" cy="5571067"/>
          </a:xfrm>
          <a:prstGeom prst="rect">
            <a:avLst/>
          </a:prstGeom>
        </p:spPr>
      </p:pic>
    </p:spTree>
    <p:extLst>
      <p:ext uri="{BB962C8B-B14F-4D97-AF65-F5344CB8AC3E}">
        <p14:creationId xmlns:p14="http://schemas.microsoft.com/office/powerpoint/2010/main" val="745090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33C4E8AA-955E-493D-A4AE-1DD793FA539A}"/>
              </a:ext>
            </a:extLst>
          </p:cNvPr>
          <p:cNvPicPr>
            <a:picLocks noGrp="1" noChangeAspect="1"/>
          </p:cNvPicPr>
          <p:nvPr>
            <p:ph idx="1"/>
          </p:nvPr>
        </p:nvPicPr>
        <p:blipFill>
          <a:blip r:embed="rId2"/>
          <a:stretch>
            <a:fillRect/>
          </a:stretch>
        </p:blipFill>
        <p:spPr>
          <a:xfrm>
            <a:off x="2158850" y="643466"/>
            <a:ext cx="7874300" cy="5571067"/>
          </a:xfrm>
          <a:prstGeom prst="rect">
            <a:avLst/>
          </a:prstGeom>
        </p:spPr>
      </p:pic>
    </p:spTree>
    <p:extLst>
      <p:ext uri="{BB962C8B-B14F-4D97-AF65-F5344CB8AC3E}">
        <p14:creationId xmlns:p14="http://schemas.microsoft.com/office/powerpoint/2010/main" val="400017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DAFC432A-C1A4-4090-9C18-A449731EA123}"/>
              </a:ext>
            </a:extLst>
          </p:cNvPr>
          <p:cNvPicPr>
            <a:picLocks noGrp="1" noChangeAspect="1"/>
          </p:cNvPicPr>
          <p:nvPr>
            <p:ph idx="1"/>
          </p:nvPr>
        </p:nvPicPr>
        <p:blipFill>
          <a:blip r:embed="rId2"/>
          <a:stretch>
            <a:fillRect/>
          </a:stretch>
        </p:blipFill>
        <p:spPr>
          <a:xfrm>
            <a:off x="2657070" y="643466"/>
            <a:ext cx="6877860" cy="5571067"/>
          </a:xfrm>
          <a:prstGeom prst="rect">
            <a:avLst/>
          </a:prstGeom>
        </p:spPr>
      </p:pic>
    </p:spTree>
    <p:extLst>
      <p:ext uri="{BB962C8B-B14F-4D97-AF65-F5344CB8AC3E}">
        <p14:creationId xmlns:p14="http://schemas.microsoft.com/office/powerpoint/2010/main" val="3189923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E53889B8-5371-4233-BE05-562C5F5608EB}"/>
              </a:ext>
            </a:extLst>
          </p:cNvPr>
          <p:cNvPicPr>
            <a:picLocks noGrp="1" noChangeAspect="1"/>
          </p:cNvPicPr>
          <p:nvPr>
            <p:ph idx="1"/>
          </p:nvPr>
        </p:nvPicPr>
        <p:blipFill>
          <a:blip r:embed="rId2"/>
          <a:stretch>
            <a:fillRect/>
          </a:stretch>
        </p:blipFill>
        <p:spPr>
          <a:xfrm>
            <a:off x="2088039" y="643466"/>
            <a:ext cx="8015922" cy="5571067"/>
          </a:xfrm>
          <a:prstGeom prst="rect">
            <a:avLst/>
          </a:prstGeom>
        </p:spPr>
      </p:pic>
    </p:spTree>
    <p:extLst>
      <p:ext uri="{BB962C8B-B14F-4D97-AF65-F5344CB8AC3E}">
        <p14:creationId xmlns:p14="http://schemas.microsoft.com/office/powerpoint/2010/main" val="1550628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social media post&#10;&#10;Description automatically generated">
            <a:extLst>
              <a:ext uri="{FF2B5EF4-FFF2-40B4-BE49-F238E27FC236}">
                <a16:creationId xmlns:a16="http://schemas.microsoft.com/office/drawing/2014/main" id="{728CF329-356A-48EF-836F-D3BB3BA9DD9F}"/>
              </a:ext>
            </a:extLst>
          </p:cNvPr>
          <p:cNvPicPr>
            <a:picLocks noGrp="1" noChangeAspect="1"/>
          </p:cNvPicPr>
          <p:nvPr>
            <p:ph idx="1"/>
          </p:nvPr>
        </p:nvPicPr>
        <p:blipFill rotWithShape="1">
          <a:blip r:embed="rId2"/>
          <a:srcRect r="3597" b="2"/>
          <a:stretch/>
        </p:blipFill>
        <p:spPr>
          <a:xfrm>
            <a:off x="643467" y="643467"/>
            <a:ext cx="10905066" cy="5571066"/>
          </a:xfrm>
          <a:prstGeom prst="rect">
            <a:avLst/>
          </a:prstGeom>
        </p:spPr>
      </p:pic>
    </p:spTree>
    <p:extLst>
      <p:ext uri="{BB962C8B-B14F-4D97-AF65-F5344CB8AC3E}">
        <p14:creationId xmlns:p14="http://schemas.microsoft.com/office/powerpoint/2010/main" val="3050515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018D0E49-552E-41F6-A7D8-FE64AAFAD448}"/>
              </a:ext>
            </a:extLst>
          </p:cNvPr>
          <p:cNvPicPr>
            <a:picLocks noGrp="1" noChangeAspect="1"/>
          </p:cNvPicPr>
          <p:nvPr>
            <p:ph idx="1"/>
          </p:nvPr>
        </p:nvPicPr>
        <p:blipFill>
          <a:blip r:embed="rId2"/>
          <a:stretch>
            <a:fillRect/>
          </a:stretch>
        </p:blipFill>
        <p:spPr>
          <a:xfrm>
            <a:off x="1639145" y="643466"/>
            <a:ext cx="8913709" cy="5571067"/>
          </a:xfrm>
          <a:prstGeom prst="rect">
            <a:avLst/>
          </a:prstGeom>
        </p:spPr>
      </p:pic>
    </p:spTree>
    <p:extLst>
      <p:ext uri="{BB962C8B-B14F-4D97-AF65-F5344CB8AC3E}">
        <p14:creationId xmlns:p14="http://schemas.microsoft.com/office/powerpoint/2010/main" val="2579310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social media post&#10;&#10;Description automatically generated">
            <a:extLst>
              <a:ext uri="{FF2B5EF4-FFF2-40B4-BE49-F238E27FC236}">
                <a16:creationId xmlns:a16="http://schemas.microsoft.com/office/drawing/2014/main" id="{F3276F15-571D-4CE3-B976-9018829E41C4}"/>
              </a:ext>
            </a:extLst>
          </p:cNvPr>
          <p:cNvPicPr>
            <a:picLocks noGrp="1" noChangeAspect="1"/>
          </p:cNvPicPr>
          <p:nvPr>
            <p:ph idx="1"/>
          </p:nvPr>
        </p:nvPicPr>
        <p:blipFill>
          <a:blip r:embed="rId2"/>
          <a:stretch>
            <a:fillRect/>
          </a:stretch>
        </p:blipFill>
        <p:spPr>
          <a:xfrm>
            <a:off x="1008267" y="643466"/>
            <a:ext cx="10175466" cy="5571067"/>
          </a:xfrm>
          <a:prstGeom prst="rect">
            <a:avLst/>
          </a:prstGeom>
        </p:spPr>
      </p:pic>
    </p:spTree>
    <p:extLst>
      <p:ext uri="{BB962C8B-B14F-4D97-AF65-F5344CB8AC3E}">
        <p14:creationId xmlns:p14="http://schemas.microsoft.com/office/powerpoint/2010/main" val="3166786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F5D4DAB-C91C-4733-8C47-3F1AF8A84136}"/>
              </a:ext>
            </a:extLst>
          </p:cNvPr>
          <p:cNvPicPr>
            <a:picLocks noGrp="1" noChangeAspect="1"/>
          </p:cNvPicPr>
          <p:nvPr>
            <p:ph idx="1"/>
          </p:nvPr>
        </p:nvPicPr>
        <p:blipFill>
          <a:blip r:embed="rId2"/>
          <a:stretch>
            <a:fillRect/>
          </a:stretch>
        </p:blipFill>
        <p:spPr>
          <a:xfrm>
            <a:off x="643467" y="1397931"/>
            <a:ext cx="10905066" cy="4062136"/>
          </a:xfrm>
          <a:prstGeom prst="rect">
            <a:avLst/>
          </a:prstGeom>
        </p:spPr>
      </p:pic>
    </p:spTree>
    <p:extLst>
      <p:ext uri="{BB962C8B-B14F-4D97-AF65-F5344CB8AC3E}">
        <p14:creationId xmlns:p14="http://schemas.microsoft.com/office/powerpoint/2010/main" val="2270092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F04ECA-EE64-492C-939F-092ABDDD16B1}"/>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AGENDA</a:t>
            </a:r>
          </a:p>
        </p:txBody>
      </p:sp>
      <p:pic>
        <p:nvPicPr>
          <p:cNvPr id="6" name="Picture 5">
            <a:extLst>
              <a:ext uri="{FF2B5EF4-FFF2-40B4-BE49-F238E27FC236}">
                <a16:creationId xmlns:a16="http://schemas.microsoft.com/office/drawing/2014/main" id="{C02EC247-1078-4626-8D2F-3D1252F2AF1F}"/>
              </a:ext>
            </a:extLst>
          </p:cNvPr>
          <p:cNvPicPr>
            <a:picLocks noChangeAspect="1"/>
          </p:cNvPicPr>
          <p:nvPr/>
        </p:nvPicPr>
        <p:blipFill>
          <a:blip r:embed="rId2"/>
          <a:stretch>
            <a:fillRect/>
          </a:stretch>
        </p:blipFill>
        <p:spPr>
          <a:xfrm>
            <a:off x="4038600" y="1313299"/>
            <a:ext cx="6244740" cy="3091146"/>
          </a:xfrm>
          <a:prstGeom prst="rect">
            <a:avLst/>
          </a:prstGeom>
        </p:spPr>
      </p:pic>
      <p:sp>
        <p:nvSpPr>
          <p:cNvPr id="3" name="Content Placeholder 2">
            <a:extLst>
              <a:ext uri="{FF2B5EF4-FFF2-40B4-BE49-F238E27FC236}">
                <a16:creationId xmlns:a16="http://schemas.microsoft.com/office/drawing/2014/main" id="{8C0C4311-7571-4C3D-871F-6ED7E121542C}"/>
              </a:ext>
            </a:extLst>
          </p:cNvPr>
          <p:cNvSpPr>
            <a:spLocks noGrp="1"/>
          </p:cNvSpPr>
          <p:nvPr>
            <p:ph idx="1"/>
          </p:nvPr>
        </p:nvSpPr>
        <p:spPr>
          <a:xfrm>
            <a:off x="4038600" y="4884873"/>
            <a:ext cx="7188199" cy="1292090"/>
          </a:xfrm>
        </p:spPr>
        <p:txBody>
          <a:bodyPr>
            <a:normAutofit/>
          </a:bodyPr>
          <a:lstStyle/>
          <a:p>
            <a:endParaRPr lang="en-US" sz="1800"/>
          </a:p>
          <a:p>
            <a:endParaRPr lang="en-US" sz="1800"/>
          </a:p>
          <a:p>
            <a:endParaRPr lang="en-US" sz="1800"/>
          </a:p>
          <a:p>
            <a:endParaRPr lang="en-US" sz="1800"/>
          </a:p>
          <a:p>
            <a:endParaRPr lang="en-US" sz="1800"/>
          </a:p>
          <a:p>
            <a:endParaRPr lang="en-US" sz="1800"/>
          </a:p>
        </p:txBody>
      </p:sp>
    </p:spTree>
    <p:extLst>
      <p:ext uri="{BB962C8B-B14F-4D97-AF65-F5344CB8AC3E}">
        <p14:creationId xmlns:p14="http://schemas.microsoft.com/office/powerpoint/2010/main" val="211838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55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FD2985-2C5F-4661-84B8-3933D7278A7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 git version</a:t>
            </a:r>
          </a:p>
        </p:txBody>
      </p:sp>
      <p:pic>
        <p:nvPicPr>
          <p:cNvPr id="4" name="Content Placeholder 3">
            <a:extLst>
              <a:ext uri="{FF2B5EF4-FFF2-40B4-BE49-F238E27FC236}">
                <a16:creationId xmlns:a16="http://schemas.microsoft.com/office/drawing/2014/main" id="{D060AB8B-2836-4F5B-921C-27EDAFEBC78A}"/>
              </a:ext>
            </a:extLst>
          </p:cNvPr>
          <p:cNvPicPr>
            <a:picLocks noGrp="1"/>
          </p:cNvPicPr>
          <p:nvPr>
            <p:ph idx="1"/>
          </p:nvPr>
        </p:nvPicPr>
        <p:blipFill>
          <a:blip r:embed="rId2"/>
          <a:stretch>
            <a:fillRect/>
          </a:stretch>
        </p:blipFill>
        <p:spPr>
          <a:xfrm>
            <a:off x="4038600" y="1136067"/>
            <a:ext cx="7188199" cy="4582476"/>
          </a:xfrm>
          <a:prstGeom prst="rect">
            <a:avLst/>
          </a:prstGeom>
        </p:spPr>
      </p:pic>
    </p:spTree>
    <p:extLst>
      <p:ext uri="{BB962C8B-B14F-4D97-AF65-F5344CB8AC3E}">
        <p14:creationId xmlns:p14="http://schemas.microsoft.com/office/powerpoint/2010/main" val="2557672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C1B3B-1BB3-45BD-8ADF-161A4F011C29}"/>
              </a:ext>
            </a:extLst>
          </p:cNvPr>
          <p:cNvSpPr>
            <a:spLocks noGrp="1"/>
          </p:cNvSpPr>
          <p:nvPr>
            <p:ph type="title"/>
          </p:nvPr>
        </p:nvSpPr>
        <p:spPr>
          <a:xfrm>
            <a:off x="838200" y="365125"/>
            <a:ext cx="10515600" cy="1325563"/>
          </a:xfrm>
        </p:spPr>
        <p:txBody>
          <a:bodyPr/>
          <a:lstStyle/>
          <a:p>
            <a:r>
              <a:rPr lang="en-US" dirty="0"/>
              <a:t>First Time Git Setup  </a:t>
            </a:r>
          </a:p>
        </p:txBody>
      </p:sp>
      <p:pic>
        <p:nvPicPr>
          <p:cNvPr id="4" name="Content Placeholder 3">
            <a:extLst>
              <a:ext uri="{FF2B5EF4-FFF2-40B4-BE49-F238E27FC236}">
                <a16:creationId xmlns:a16="http://schemas.microsoft.com/office/drawing/2014/main" id="{E1B1B8B3-02E2-4F5A-A4DF-38A7A5E684CB}"/>
              </a:ext>
            </a:extLst>
          </p:cNvPr>
          <p:cNvPicPr>
            <a:picLocks noGrp="1" noChangeAspect="1"/>
          </p:cNvPicPr>
          <p:nvPr>
            <p:ph idx="1"/>
          </p:nvPr>
        </p:nvPicPr>
        <p:blipFill>
          <a:blip r:embed="rId2"/>
          <a:stretch>
            <a:fillRect/>
          </a:stretch>
        </p:blipFill>
        <p:spPr>
          <a:xfrm>
            <a:off x="6566828" y="2611096"/>
            <a:ext cx="4629150" cy="1133475"/>
          </a:xfrm>
          <a:prstGeom prst="rect">
            <a:avLst/>
          </a:prstGeom>
        </p:spPr>
      </p:pic>
      <p:pic>
        <p:nvPicPr>
          <p:cNvPr id="5" name="Picture 4">
            <a:extLst>
              <a:ext uri="{FF2B5EF4-FFF2-40B4-BE49-F238E27FC236}">
                <a16:creationId xmlns:a16="http://schemas.microsoft.com/office/drawing/2014/main" id="{E22641CF-BC05-4CC2-8464-040A19B71911}"/>
              </a:ext>
            </a:extLst>
          </p:cNvPr>
          <p:cNvPicPr/>
          <p:nvPr/>
        </p:nvPicPr>
        <p:blipFill>
          <a:blip r:embed="rId3"/>
          <a:stretch>
            <a:fillRect/>
          </a:stretch>
        </p:blipFill>
        <p:spPr>
          <a:xfrm>
            <a:off x="561975" y="1882776"/>
            <a:ext cx="5534025" cy="3524250"/>
          </a:xfrm>
          <a:prstGeom prst="rect">
            <a:avLst/>
          </a:prstGeom>
        </p:spPr>
      </p:pic>
    </p:spTree>
    <p:extLst>
      <p:ext uri="{BB962C8B-B14F-4D97-AF65-F5344CB8AC3E}">
        <p14:creationId xmlns:p14="http://schemas.microsoft.com/office/powerpoint/2010/main" val="3953452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B537-7940-4238-BC03-98F6A06106C4}"/>
              </a:ext>
            </a:extLst>
          </p:cNvPr>
          <p:cNvSpPr>
            <a:spLocks noGrp="1"/>
          </p:cNvSpPr>
          <p:nvPr>
            <p:ph type="title"/>
          </p:nvPr>
        </p:nvSpPr>
        <p:spPr/>
        <p:txBody>
          <a:bodyPr/>
          <a:lstStyle/>
          <a:p>
            <a:r>
              <a:rPr lang="en-US" dirty="0"/>
              <a:t>Create a project and copy the </a:t>
            </a:r>
            <a:r>
              <a:rPr lang="en-US" dirty="0" err="1"/>
              <a:t>url</a:t>
            </a:r>
            <a:r>
              <a:rPr lang="en-US" dirty="0"/>
              <a:t>.</a:t>
            </a:r>
          </a:p>
        </p:txBody>
      </p:sp>
      <p:pic>
        <p:nvPicPr>
          <p:cNvPr id="4" name="Content Placeholder 3">
            <a:extLst>
              <a:ext uri="{FF2B5EF4-FFF2-40B4-BE49-F238E27FC236}">
                <a16:creationId xmlns:a16="http://schemas.microsoft.com/office/drawing/2014/main" id="{03148462-D57D-4DB1-A0B6-BE2742A45984}"/>
              </a:ext>
            </a:extLst>
          </p:cNvPr>
          <p:cNvPicPr>
            <a:picLocks noGrp="1"/>
          </p:cNvPicPr>
          <p:nvPr>
            <p:ph idx="1"/>
          </p:nvPr>
        </p:nvPicPr>
        <p:blipFill>
          <a:blip r:embed="rId2"/>
          <a:stretch>
            <a:fillRect/>
          </a:stretch>
        </p:blipFill>
        <p:spPr>
          <a:xfrm>
            <a:off x="1139663" y="1825625"/>
            <a:ext cx="9912673" cy="4351338"/>
          </a:xfrm>
          <a:prstGeom prst="rect">
            <a:avLst/>
          </a:prstGeom>
        </p:spPr>
      </p:pic>
    </p:spTree>
    <p:extLst>
      <p:ext uri="{BB962C8B-B14F-4D97-AF65-F5344CB8AC3E}">
        <p14:creationId xmlns:p14="http://schemas.microsoft.com/office/powerpoint/2010/main" val="4076323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1546-5D8B-40DD-A292-9AD5364B3D81}"/>
              </a:ext>
            </a:extLst>
          </p:cNvPr>
          <p:cNvSpPr>
            <a:spLocks noGrp="1"/>
          </p:cNvSpPr>
          <p:nvPr>
            <p:ph type="title"/>
          </p:nvPr>
        </p:nvSpPr>
        <p:spPr/>
        <p:txBody>
          <a:bodyPr/>
          <a:lstStyle/>
          <a:p>
            <a:r>
              <a:rPr lang="en-US" dirty="0"/>
              <a:t>Making a directory</a:t>
            </a:r>
          </a:p>
        </p:txBody>
      </p:sp>
      <p:pic>
        <p:nvPicPr>
          <p:cNvPr id="4" name="Content Placeholder 3">
            <a:extLst>
              <a:ext uri="{FF2B5EF4-FFF2-40B4-BE49-F238E27FC236}">
                <a16:creationId xmlns:a16="http://schemas.microsoft.com/office/drawing/2014/main" id="{4069B7B8-45FE-4B08-BB07-27E78D7E7F4D}"/>
              </a:ext>
            </a:extLst>
          </p:cNvPr>
          <p:cNvPicPr>
            <a:picLocks noGrp="1"/>
          </p:cNvPicPr>
          <p:nvPr>
            <p:ph idx="1"/>
          </p:nvPr>
        </p:nvPicPr>
        <p:blipFill>
          <a:blip r:embed="rId2"/>
          <a:stretch>
            <a:fillRect/>
          </a:stretch>
        </p:blipFill>
        <p:spPr>
          <a:xfrm>
            <a:off x="3328987" y="2239169"/>
            <a:ext cx="5534025" cy="3524250"/>
          </a:xfrm>
          <a:prstGeom prst="rect">
            <a:avLst/>
          </a:prstGeom>
        </p:spPr>
      </p:pic>
    </p:spTree>
    <p:extLst>
      <p:ext uri="{BB962C8B-B14F-4D97-AF65-F5344CB8AC3E}">
        <p14:creationId xmlns:p14="http://schemas.microsoft.com/office/powerpoint/2010/main" val="3461788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BD592-A143-4BEB-9AA9-5A0BF0ED1E16}"/>
              </a:ext>
            </a:extLst>
          </p:cNvPr>
          <p:cNvSpPr>
            <a:spLocks noGrp="1"/>
          </p:cNvSpPr>
          <p:nvPr>
            <p:ph type="title"/>
          </p:nvPr>
        </p:nvSpPr>
        <p:spPr/>
        <p:txBody>
          <a:bodyPr/>
          <a:lstStyle/>
          <a:p>
            <a:r>
              <a:rPr lang="en-US" dirty="0"/>
              <a:t>$git clone</a:t>
            </a:r>
          </a:p>
        </p:txBody>
      </p:sp>
      <p:pic>
        <p:nvPicPr>
          <p:cNvPr id="4" name="Content Placeholder 3">
            <a:extLst>
              <a:ext uri="{FF2B5EF4-FFF2-40B4-BE49-F238E27FC236}">
                <a16:creationId xmlns:a16="http://schemas.microsoft.com/office/drawing/2014/main" id="{64C3545C-BB1E-49BF-9DB1-720792A40EE3}"/>
              </a:ext>
            </a:extLst>
          </p:cNvPr>
          <p:cNvPicPr>
            <a:picLocks noGrp="1"/>
          </p:cNvPicPr>
          <p:nvPr>
            <p:ph idx="1"/>
          </p:nvPr>
        </p:nvPicPr>
        <p:blipFill>
          <a:blip r:embed="rId2"/>
          <a:stretch>
            <a:fillRect/>
          </a:stretch>
        </p:blipFill>
        <p:spPr>
          <a:xfrm>
            <a:off x="3328987" y="2239169"/>
            <a:ext cx="5534025" cy="3524250"/>
          </a:xfrm>
          <a:prstGeom prst="rect">
            <a:avLst/>
          </a:prstGeom>
        </p:spPr>
      </p:pic>
    </p:spTree>
    <p:extLst>
      <p:ext uri="{BB962C8B-B14F-4D97-AF65-F5344CB8AC3E}">
        <p14:creationId xmlns:p14="http://schemas.microsoft.com/office/powerpoint/2010/main" val="328529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742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2E29E1-5D27-48F7-94EA-88DC3382425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Now move to cloned directory, and type ls, we will see readme file. </a:t>
            </a:r>
          </a:p>
        </p:txBody>
      </p:sp>
      <p:pic>
        <p:nvPicPr>
          <p:cNvPr id="4" name="Content Placeholder 3">
            <a:extLst>
              <a:ext uri="{FF2B5EF4-FFF2-40B4-BE49-F238E27FC236}">
                <a16:creationId xmlns:a16="http://schemas.microsoft.com/office/drawing/2014/main" id="{8BE1306B-D844-42AF-B1EC-B283E56F226F}"/>
              </a:ext>
            </a:extLst>
          </p:cNvPr>
          <p:cNvPicPr>
            <a:picLocks noGrp="1"/>
          </p:cNvPicPr>
          <p:nvPr>
            <p:ph idx="1"/>
          </p:nvPr>
        </p:nvPicPr>
        <p:blipFill>
          <a:blip r:embed="rId2"/>
          <a:stretch>
            <a:fillRect/>
          </a:stretch>
        </p:blipFill>
        <p:spPr>
          <a:xfrm>
            <a:off x="4038600" y="1138464"/>
            <a:ext cx="7188199" cy="4577682"/>
          </a:xfrm>
          <a:prstGeom prst="rect">
            <a:avLst/>
          </a:prstGeom>
        </p:spPr>
      </p:pic>
    </p:spTree>
    <p:extLst>
      <p:ext uri="{BB962C8B-B14F-4D97-AF65-F5344CB8AC3E}">
        <p14:creationId xmlns:p14="http://schemas.microsoft.com/office/powerpoint/2010/main" val="181939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53BCD4-1297-4D31-A7A3-62A24872A2BA}"/>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dirty="0"/>
              <a:t>$git status</a:t>
            </a:r>
            <a:endParaRPr lang="en-US" sz="2800" kern="1200" dirty="0">
              <a:solidFill>
                <a:schemeClr val="tx1"/>
              </a:solidFill>
              <a:latin typeface="+mj-lt"/>
              <a:ea typeface="+mj-ea"/>
              <a:cs typeface="+mj-cs"/>
            </a:endParaRPr>
          </a:p>
        </p:txBody>
      </p:sp>
      <p:sp>
        <p:nvSpPr>
          <p:cNvPr id="4" name="Text Placeholder 3">
            <a:extLst>
              <a:ext uri="{FF2B5EF4-FFF2-40B4-BE49-F238E27FC236}">
                <a16:creationId xmlns:a16="http://schemas.microsoft.com/office/drawing/2014/main" id="{0939CC4A-71A4-4C29-8E98-883A115BD344}"/>
              </a:ext>
            </a:extLst>
          </p:cNvPr>
          <p:cNvSpPr>
            <a:spLocks noGrp="1"/>
          </p:cNvSpPr>
          <p:nvPr>
            <p:ph type="body" sz="half" idx="2"/>
          </p:nvPr>
        </p:nvSpPr>
        <p:spPr>
          <a:xfrm>
            <a:off x="643468" y="2638043"/>
            <a:ext cx="3363974" cy="3415623"/>
          </a:xfrm>
        </p:spPr>
        <p:txBody>
          <a:bodyPr vert="horz" lIns="91440" tIns="45720" rIns="91440" bIns="45720" rtlCol="0">
            <a:normAutofit/>
          </a:bodyPr>
          <a:lstStyle/>
          <a:p>
            <a:pPr indent="-228600">
              <a:buFont typeface="Arial" panose="020B0604020202020204" pitchFamily="34" charset="0"/>
              <a:buChar char="•"/>
            </a:pPr>
            <a:r>
              <a:rPr lang="en-US" sz="1700" dirty="0"/>
              <a:t>If we check the status, it will show that we are in master branch.</a:t>
            </a:r>
          </a:p>
          <a:p>
            <a:pPr indent="-228600">
              <a:buFont typeface="Arial" panose="020B0604020202020204" pitchFamily="34" charset="0"/>
              <a:buChar char="•"/>
            </a:pPr>
            <a:r>
              <a:rPr lang="en-US" sz="1700" dirty="0"/>
              <a:t>Master branch is the default branch by convention in git repository.</a:t>
            </a:r>
          </a:p>
          <a:p>
            <a:pPr indent="-228600">
              <a:buFont typeface="Arial" panose="020B0604020202020204" pitchFamily="34" charset="0"/>
              <a:buChar char="•"/>
            </a:pPr>
            <a:r>
              <a:rPr lang="en-US" sz="1700" dirty="0"/>
              <a:t>It also says that it is up to date origin/master and working directory is clean.</a:t>
            </a:r>
          </a:p>
          <a:p>
            <a:pPr indent="-228600">
              <a:buFont typeface="Arial" panose="020B0604020202020204" pitchFamily="34" charset="0"/>
              <a:buChar char="•"/>
            </a:pPr>
            <a:r>
              <a:rPr lang="en-US" sz="1700" dirty="0"/>
              <a:t>Working directory is the directory where we keep all files and git monitors for any change in the directory.</a:t>
            </a:r>
          </a:p>
          <a:p>
            <a:pPr indent="-228600">
              <a:buFont typeface="Arial" panose="020B0604020202020204" pitchFamily="34" charset="0"/>
              <a:buChar char="•"/>
            </a:pPr>
            <a:endParaRPr lang="en-US" sz="1700" dirty="0"/>
          </a:p>
        </p:txBody>
      </p:sp>
      <p:pic>
        <p:nvPicPr>
          <p:cNvPr id="5" name="Content Placeholder 4">
            <a:extLst>
              <a:ext uri="{FF2B5EF4-FFF2-40B4-BE49-F238E27FC236}">
                <a16:creationId xmlns:a16="http://schemas.microsoft.com/office/drawing/2014/main" id="{8A036231-6B62-4BB1-B960-5DB10F4D3D03}"/>
              </a:ext>
            </a:extLst>
          </p:cNvPr>
          <p:cNvPicPr>
            <a:picLocks noGrp="1" noChangeAspect="1"/>
          </p:cNvPicPr>
          <p:nvPr>
            <p:ph idx="1"/>
          </p:nvPr>
        </p:nvPicPr>
        <p:blipFill>
          <a:blip r:embed="rId2"/>
          <a:stretch>
            <a:fillRect/>
          </a:stretch>
        </p:blipFill>
        <p:spPr>
          <a:xfrm>
            <a:off x="5297763" y="1358218"/>
            <a:ext cx="6250769" cy="3980696"/>
          </a:xfrm>
          <a:prstGeom prst="rect">
            <a:avLst/>
          </a:prstGeom>
        </p:spPr>
      </p:pic>
    </p:spTree>
    <p:extLst>
      <p:ext uri="{BB962C8B-B14F-4D97-AF65-F5344CB8AC3E}">
        <p14:creationId xmlns:p14="http://schemas.microsoft.com/office/powerpoint/2010/main" val="3370075374"/>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11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C36AF4E-1C04-4785-944D-A9174167EAB3}"/>
              </a:ext>
            </a:extLst>
          </p:cNvPr>
          <p:cNvPicPr>
            <a:picLocks noGrp="1"/>
          </p:cNvPicPr>
          <p:nvPr>
            <p:ph idx="1"/>
          </p:nvPr>
        </p:nvPicPr>
        <p:blipFill>
          <a:blip r:embed="rId2"/>
          <a:stretch>
            <a:fillRect/>
          </a:stretch>
        </p:blipFill>
        <p:spPr>
          <a:xfrm>
            <a:off x="840277" y="643467"/>
            <a:ext cx="10511445" cy="5571066"/>
          </a:xfrm>
          <a:prstGeom prst="rect">
            <a:avLst/>
          </a:prstGeom>
        </p:spPr>
      </p:pic>
    </p:spTree>
    <p:extLst>
      <p:ext uri="{BB962C8B-B14F-4D97-AF65-F5344CB8AC3E}">
        <p14:creationId xmlns:p14="http://schemas.microsoft.com/office/powerpoint/2010/main" val="4210892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844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365A0-0C87-49B7-B003-8588CE7DD74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Let’s add a file</a:t>
            </a:r>
          </a:p>
        </p:txBody>
      </p:sp>
      <p:pic>
        <p:nvPicPr>
          <p:cNvPr id="4" name="Content Placeholder 3">
            <a:extLst>
              <a:ext uri="{FF2B5EF4-FFF2-40B4-BE49-F238E27FC236}">
                <a16:creationId xmlns:a16="http://schemas.microsoft.com/office/drawing/2014/main" id="{A4D7F684-0404-4E66-B5B6-B27628438916}"/>
              </a:ext>
            </a:extLst>
          </p:cNvPr>
          <p:cNvPicPr>
            <a:picLocks noGrp="1"/>
          </p:cNvPicPr>
          <p:nvPr>
            <p:ph idx="1"/>
          </p:nvPr>
        </p:nvPicPr>
        <p:blipFill>
          <a:blip r:embed="rId2"/>
          <a:stretch>
            <a:fillRect/>
          </a:stretch>
        </p:blipFill>
        <p:spPr>
          <a:xfrm>
            <a:off x="4038600" y="1138464"/>
            <a:ext cx="7188199" cy="4577682"/>
          </a:xfrm>
          <a:prstGeom prst="rect">
            <a:avLst/>
          </a:prstGeom>
        </p:spPr>
      </p:pic>
    </p:spTree>
    <p:extLst>
      <p:ext uri="{BB962C8B-B14F-4D97-AF65-F5344CB8AC3E}">
        <p14:creationId xmlns:p14="http://schemas.microsoft.com/office/powerpoint/2010/main" val="341429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7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C966ED-35B2-42DF-954A-75FA8DE7627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Check the status, </a:t>
            </a:r>
            <a:r>
              <a:rPr lang="en-US" sz="2600" dirty="0">
                <a:solidFill>
                  <a:srgbClr val="FFFFFF"/>
                </a:solidFill>
              </a:rPr>
              <a:t>we</a:t>
            </a:r>
            <a:r>
              <a:rPr lang="en-US" sz="2600" kern="1200" dirty="0">
                <a:solidFill>
                  <a:srgbClr val="FFFFFF"/>
                </a:solidFill>
                <a:latin typeface="+mj-lt"/>
                <a:ea typeface="+mj-ea"/>
                <a:cs typeface="+mj-cs"/>
              </a:rPr>
              <a:t> will see an untracked file.</a:t>
            </a:r>
          </a:p>
        </p:txBody>
      </p:sp>
      <p:pic>
        <p:nvPicPr>
          <p:cNvPr id="4" name="Content Placeholder 3">
            <a:extLst>
              <a:ext uri="{FF2B5EF4-FFF2-40B4-BE49-F238E27FC236}">
                <a16:creationId xmlns:a16="http://schemas.microsoft.com/office/drawing/2014/main" id="{1685FAA4-F9F9-44B5-813E-38DEF1161788}"/>
              </a:ext>
            </a:extLst>
          </p:cNvPr>
          <p:cNvPicPr>
            <a:picLocks noGrp="1"/>
          </p:cNvPicPr>
          <p:nvPr>
            <p:ph idx="1"/>
          </p:nvPr>
        </p:nvPicPr>
        <p:blipFill>
          <a:blip r:embed="rId2"/>
          <a:stretch>
            <a:fillRect/>
          </a:stretch>
        </p:blipFill>
        <p:spPr>
          <a:xfrm>
            <a:off x="4038600" y="1138464"/>
            <a:ext cx="7188199" cy="4577682"/>
          </a:xfrm>
          <a:prstGeom prst="rect">
            <a:avLst/>
          </a:prstGeom>
        </p:spPr>
      </p:pic>
    </p:spTree>
    <p:extLst>
      <p:ext uri="{BB962C8B-B14F-4D97-AF65-F5344CB8AC3E}">
        <p14:creationId xmlns:p14="http://schemas.microsoft.com/office/powerpoint/2010/main" val="94798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982B31-285C-4CA0-93A8-2E790ED3A25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AGENDA</a:t>
            </a:r>
          </a:p>
        </p:txBody>
      </p:sp>
      <p:pic>
        <p:nvPicPr>
          <p:cNvPr id="4" name="Content Placeholder 3">
            <a:extLst>
              <a:ext uri="{FF2B5EF4-FFF2-40B4-BE49-F238E27FC236}">
                <a16:creationId xmlns:a16="http://schemas.microsoft.com/office/drawing/2014/main" id="{C34D45ED-EE9A-4682-AA4E-DBF7222D7848}"/>
              </a:ext>
            </a:extLst>
          </p:cNvPr>
          <p:cNvPicPr>
            <a:picLocks noGrp="1" noChangeAspect="1"/>
          </p:cNvPicPr>
          <p:nvPr>
            <p:ph idx="1"/>
          </p:nvPr>
        </p:nvPicPr>
        <p:blipFill>
          <a:blip r:embed="rId2"/>
          <a:stretch>
            <a:fillRect/>
          </a:stretch>
        </p:blipFill>
        <p:spPr>
          <a:xfrm>
            <a:off x="4038600" y="1342728"/>
            <a:ext cx="7188199" cy="4169154"/>
          </a:xfrm>
          <a:prstGeom prst="rect">
            <a:avLst/>
          </a:prstGeom>
        </p:spPr>
      </p:pic>
    </p:spTree>
    <p:extLst>
      <p:ext uri="{BB962C8B-B14F-4D97-AF65-F5344CB8AC3E}">
        <p14:creationId xmlns:p14="http://schemas.microsoft.com/office/powerpoint/2010/main" val="2064736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ACC63-E4E9-43FA-968B-63899F38C375}"/>
              </a:ext>
            </a:extLst>
          </p:cNvPr>
          <p:cNvSpPr>
            <a:spLocks noGrp="1"/>
          </p:cNvSpPr>
          <p:nvPr>
            <p:ph type="title"/>
          </p:nvPr>
        </p:nvSpPr>
        <p:spPr/>
        <p:txBody>
          <a:bodyPr/>
          <a:lstStyle/>
          <a:p>
            <a:r>
              <a:rPr lang="en-US" dirty="0"/>
              <a:t>Now our file is in working directory.</a:t>
            </a:r>
          </a:p>
        </p:txBody>
      </p:sp>
      <p:pic>
        <p:nvPicPr>
          <p:cNvPr id="4" name="Content Placeholder 3">
            <a:extLst>
              <a:ext uri="{FF2B5EF4-FFF2-40B4-BE49-F238E27FC236}">
                <a16:creationId xmlns:a16="http://schemas.microsoft.com/office/drawing/2014/main" id="{22DA21A0-0C38-4463-AE94-AE7B1A556E2C}"/>
              </a:ext>
            </a:extLst>
          </p:cNvPr>
          <p:cNvPicPr>
            <a:picLocks noGrp="1" noChangeAspect="1"/>
          </p:cNvPicPr>
          <p:nvPr>
            <p:ph idx="1"/>
          </p:nvPr>
        </p:nvPicPr>
        <p:blipFill>
          <a:blip r:embed="rId2"/>
          <a:stretch>
            <a:fillRect/>
          </a:stretch>
        </p:blipFill>
        <p:spPr>
          <a:xfrm>
            <a:off x="2262187" y="2034381"/>
            <a:ext cx="7667625" cy="3933825"/>
          </a:xfrm>
          <a:prstGeom prst="rect">
            <a:avLst/>
          </a:prstGeom>
        </p:spPr>
      </p:pic>
    </p:spTree>
    <p:extLst>
      <p:ext uri="{BB962C8B-B14F-4D97-AF65-F5344CB8AC3E}">
        <p14:creationId xmlns:p14="http://schemas.microsoft.com/office/powerpoint/2010/main" val="3508945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6A6326-0EAA-4C5D-AE83-3C85E4E713C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$git add filename.txt</a:t>
            </a:r>
          </a:p>
        </p:txBody>
      </p:sp>
      <p:pic>
        <p:nvPicPr>
          <p:cNvPr id="4" name="Content Placeholder 3">
            <a:extLst>
              <a:ext uri="{FF2B5EF4-FFF2-40B4-BE49-F238E27FC236}">
                <a16:creationId xmlns:a16="http://schemas.microsoft.com/office/drawing/2014/main" id="{32979FC7-443F-41C4-904F-529648586D01}"/>
              </a:ext>
            </a:extLst>
          </p:cNvPr>
          <p:cNvPicPr>
            <a:picLocks noGrp="1" noChangeAspect="1"/>
          </p:cNvPicPr>
          <p:nvPr>
            <p:ph idx="1"/>
          </p:nvPr>
        </p:nvPicPr>
        <p:blipFill>
          <a:blip r:embed="rId2"/>
          <a:stretch>
            <a:fillRect/>
          </a:stretch>
        </p:blipFill>
        <p:spPr>
          <a:xfrm>
            <a:off x="4038600" y="1138464"/>
            <a:ext cx="7188199" cy="4577682"/>
          </a:xfrm>
          <a:prstGeom prst="rect">
            <a:avLst/>
          </a:prstGeom>
        </p:spPr>
      </p:pic>
    </p:spTree>
    <p:extLst>
      <p:ext uri="{BB962C8B-B14F-4D97-AF65-F5344CB8AC3E}">
        <p14:creationId xmlns:p14="http://schemas.microsoft.com/office/powerpoint/2010/main" val="3431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01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296134-60C9-4FCC-93AF-90D7C144497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Now our file is in staging area</a:t>
            </a:r>
          </a:p>
        </p:txBody>
      </p:sp>
      <p:pic>
        <p:nvPicPr>
          <p:cNvPr id="4" name="Content Placeholder 3">
            <a:extLst>
              <a:ext uri="{FF2B5EF4-FFF2-40B4-BE49-F238E27FC236}">
                <a16:creationId xmlns:a16="http://schemas.microsoft.com/office/drawing/2014/main" id="{EC71DCC0-6CA4-4EAE-8548-495EEB754BE4}"/>
              </a:ext>
            </a:extLst>
          </p:cNvPr>
          <p:cNvPicPr>
            <a:picLocks noGrp="1" noChangeAspect="1"/>
          </p:cNvPicPr>
          <p:nvPr>
            <p:ph idx="1"/>
          </p:nvPr>
        </p:nvPicPr>
        <p:blipFill>
          <a:blip r:embed="rId2"/>
          <a:stretch>
            <a:fillRect/>
          </a:stretch>
        </p:blipFill>
        <p:spPr>
          <a:xfrm>
            <a:off x="4038600" y="1540404"/>
            <a:ext cx="7188199" cy="3773803"/>
          </a:xfrm>
          <a:prstGeom prst="rect">
            <a:avLst/>
          </a:prstGeom>
        </p:spPr>
      </p:pic>
    </p:spTree>
    <p:extLst>
      <p:ext uri="{BB962C8B-B14F-4D97-AF65-F5344CB8AC3E}">
        <p14:creationId xmlns:p14="http://schemas.microsoft.com/office/powerpoint/2010/main" val="596796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7B38E1-02FD-4EF0-BF90-F2E254E52CC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$git commit –m “message”</a:t>
            </a:r>
          </a:p>
        </p:txBody>
      </p:sp>
      <p:pic>
        <p:nvPicPr>
          <p:cNvPr id="5" name="Content Placeholder 4">
            <a:extLst>
              <a:ext uri="{FF2B5EF4-FFF2-40B4-BE49-F238E27FC236}">
                <a16:creationId xmlns:a16="http://schemas.microsoft.com/office/drawing/2014/main" id="{45F5929A-144A-4C75-A735-4C2B69A4468B}"/>
              </a:ext>
            </a:extLst>
          </p:cNvPr>
          <p:cNvPicPr>
            <a:picLocks noGrp="1" noChangeAspect="1"/>
          </p:cNvPicPr>
          <p:nvPr>
            <p:ph idx="1"/>
          </p:nvPr>
        </p:nvPicPr>
        <p:blipFill>
          <a:blip r:embed="rId2"/>
          <a:stretch>
            <a:fillRect/>
          </a:stretch>
        </p:blipFill>
        <p:spPr>
          <a:xfrm>
            <a:off x="4038600" y="1138464"/>
            <a:ext cx="7188199" cy="4577682"/>
          </a:xfrm>
          <a:prstGeom prst="rect">
            <a:avLst/>
          </a:prstGeom>
        </p:spPr>
      </p:pic>
    </p:spTree>
    <p:extLst>
      <p:ext uri="{BB962C8B-B14F-4D97-AF65-F5344CB8AC3E}">
        <p14:creationId xmlns:p14="http://schemas.microsoft.com/office/powerpoint/2010/main" val="2588587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F1D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B8B22F-B029-420E-9541-5B989FB790F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2400" kern="1200" dirty="0">
                <a:solidFill>
                  <a:srgbClr val="FFFFFF"/>
                </a:solidFill>
                <a:latin typeface="+mj-lt"/>
                <a:ea typeface="+mj-ea"/>
                <a:cs typeface="+mj-cs"/>
              </a:rPr>
              <a:t>Our file moved to repository but still file is not in GitHub</a:t>
            </a:r>
            <a:r>
              <a:rPr lang="en-US" sz="2400" dirty="0">
                <a:solidFill>
                  <a:srgbClr val="FFFFFF"/>
                </a:solidFill>
              </a:rPr>
              <a:t>/GitLab</a:t>
            </a:r>
            <a:endParaRPr lang="en-US" sz="2400" kern="1200" dirty="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55BF4777-2249-414E-AFC6-C438130A8253}"/>
              </a:ext>
            </a:extLst>
          </p:cNvPr>
          <p:cNvPicPr>
            <a:picLocks noGrp="1" noChangeAspect="1"/>
          </p:cNvPicPr>
          <p:nvPr>
            <p:ph idx="1"/>
          </p:nvPr>
        </p:nvPicPr>
        <p:blipFill>
          <a:blip r:embed="rId2"/>
          <a:stretch>
            <a:fillRect/>
          </a:stretch>
        </p:blipFill>
        <p:spPr>
          <a:xfrm>
            <a:off x="4038600" y="1576344"/>
            <a:ext cx="7188199" cy="3701922"/>
          </a:xfrm>
          <a:prstGeom prst="rect">
            <a:avLst/>
          </a:prstGeom>
        </p:spPr>
      </p:pic>
    </p:spTree>
    <p:extLst>
      <p:ext uri="{BB962C8B-B14F-4D97-AF65-F5344CB8AC3E}">
        <p14:creationId xmlns:p14="http://schemas.microsoft.com/office/powerpoint/2010/main" val="4148412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11F8D2-9A66-4215-A7F1-21D71AF0181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Publishing to Github.</a:t>
            </a:r>
          </a:p>
        </p:txBody>
      </p:sp>
      <p:pic>
        <p:nvPicPr>
          <p:cNvPr id="4" name="Content Placeholder 3">
            <a:extLst>
              <a:ext uri="{FF2B5EF4-FFF2-40B4-BE49-F238E27FC236}">
                <a16:creationId xmlns:a16="http://schemas.microsoft.com/office/drawing/2014/main" id="{7714AA4D-9DD1-4197-917C-029A4BF84F15}"/>
              </a:ext>
            </a:extLst>
          </p:cNvPr>
          <p:cNvPicPr>
            <a:picLocks noGrp="1" noChangeAspect="1"/>
          </p:cNvPicPr>
          <p:nvPr>
            <p:ph idx="1"/>
          </p:nvPr>
        </p:nvPicPr>
        <p:blipFill>
          <a:blip r:embed="rId2"/>
          <a:stretch>
            <a:fillRect/>
          </a:stretch>
        </p:blipFill>
        <p:spPr>
          <a:xfrm>
            <a:off x="5145088" y="1860550"/>
            <a:ext cx="6361113" cy="4021138"/>
          </a:xfrm>
          <a:prstGeom prst="rect">
            <a:avLst/>
          </a:prstGeom>
        </p:spPr>
      </p:pic>
      <p:pic>
        <p:nvPicPr>
          <p:cNvPr id="6" name="Picture 5">
            <a:extLst>
              <a:ext uri="{FF2B5EF4-FFF2-40B4-BE49-F238E27FC236}">
                <a16:creationId xmlns:a16="http://schemas.microsoft.com/office/drawing/2014/main" id="{B31C9828-5AEC-4E69-9021-AB74519FB57F}"/>
              </a:ext>
            </a:extLst>
          </p:cNvPr>
          <p:cNvPicPr>
            <a:picLocks noChangeAspect="1"/>
          </p:cNvPicPr>
          <p:nvPr/>
        </p:nvPicPr>
        <p:blipFill>
          <a:blip r:embed="rId3"/>
          <a:stretch>
            <a:fillRect/>
          </a:stretch>
        </p:blipFill>
        <p:spPr>
          <a:xfrm>
            <a:off x="684213" y="1860550"/>
            <a:ext cx="4378325" cy="1935163"/>
          </a:xfrm>
          <a:prstGeom prst="rect">
            <a:avLst/>
          </a:prstGeom>
        </p:spPr>
      </p:pic>
      <p:pic>
        <p:nvPicPr>
          <p:cNvPr id="7" name="Picture 6">
            <a:extLst>
              <a:ext uri="{FF2B5EF4-FFF2-40B4-BE49-F238E27FC236}">
                <a16:creationId xmlns:a16="http://schemas.microsoft.com/office/drawing/2014/main" id="{4C8FCC4B-05C9-450F-AF8D-FE1BA60A1594}"/>
              </a:ext>
            </a:extLst>
          </p:cNvPr>
          <p:cNvPicPr>
            <a:picLocks noChangeAspect="1"/>
          </p:cNvPicPr>
          <p:nvPr/>
        </p:nvPicPr>
        <p:blipFill>
          <a:blip r:embed="rId4"/>
          <a:stretch>
            <a:fillRect/>
          </a:stretch>
        </p:blipFill>
        <p:spPr>
          <a:xfrm>
            <a:off x="684213" y="3879850"/>
            <a:ext cx="4378325" cy="2001838"/>
          </a:xfrm>
          <a:prstGeom prst="rect">
            <a:avLst/>
          </a:prstGeom>
        </p:spPr>
      </p:pic>
    </p:spTree>
    <p:extLst>
      <p:ext uri="{BB962C8B-B14F-4D97-AF65-F5344CB8AC3E}">
        <p14:creationId xmlns:p14="http://schemas.microsoft.com/office/powerpoint/2010/main" val="326338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E3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A01B6F-F3B2-4055-A082-9FBC976C1A8A}"/>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$git push</a:t>
            </a:r>
          </a:p>
        </p:txBody>
      </p:sp>
      <p:pic>
        <p:nvPicPr>
          <p:cNvPr id="4" name="Content Placeholder 3">
            <a:extLst>
              <a:ext uri="{FF2B5EF4-FFF2-40B4-BE49-F238E27FC236}">
                <a16:creationId xmlns:a16="http://schemas.microsoft.com/office/drawing/2014/main" id="{127FAA75-AB67-4ABC-8B6A-5348DC5E5E95}"/>
              </a:ext>
            </a:extLst>
          </p:cNvPr>
          <p:cNvPicPr>
            <a:picLocks noChangeAspect="1"/>
          </p:cNvPicPr>
          <p:nvPr/>
        </p:nvPicPr>
        <p:blipFill>
          <a:blip r:embed="rId2"/>
          <a:stretch>
            <a:fillRect/>
          </a:stretch>
        </p:blipFill>
        <p:spPr>
          <a:xfrm>
            <a:off x="4038600" y="1313299"/>
            <a:ext cx="7159283" cy="4116830"/>
          </a:xfrm>
          <a:prstGeom prst="rect">
            <a:avLst/>
          </a:prstGeom>
        </p:spPr>
      </p:pic>
    </p:spTree>
    <p:extLst>
      <p:ext uri="{BB962C8B-B14F-4D97-AF65-F5344CB8AC3E}">
        <p14:creationId xmlns:p14="http://schemas.microsoft.com/office/powerpoint/2010/main" val="99363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321C-003B-4D3D-9C3E-DFA2CE4E79D8}"/>
              </a:ext>
            </a:extLst>
          </p:cNvPr>
          <p:cNvSpPr>
            <a:spLocks noGrp="1"/>
          </p:cNvSpPr>
          <p:nvPr>
            <p:ph type="title"/>
          </p:nvPr>
        </p:nvSpPr>
        <p:spPr/>
        <p:txBody>
          <a:bodyPr/>
          <a:lstStyle/>
          <a:p>
            <a:r>
              <a:rPr lang="en-US" dirty="0"/>
              <a:t>All in one</a:t>
            </a:r>
          </a:p>
        </p:txBody>
      </p:sp>
      <p:sp>
        <p:nvSpPr>
          <p:cNvPr id="3" name="Content Placeholder 2">
            <a:extLst>
              <a:ext uri="{FF2B5EF4-FFF2-40B4-BE49-F238E27FC236}">
                <a16:creationId xmlns:a16="http://schemas.microsoft.com/office/drawing/2014/main" id="{9A068E45-D496-4788-AD59-BA3DE4E64E52}"/>
              </a:ext>
            </a:extLst>
          </p:cNvPr>
          <p:cNvSpPr>
            <a:spLocks noGrp="1"/>
          </p:cNvSpPr>
          <p:nvPr>
            <p:ph idx="1"/>
          </p:nvPr>
        </p:nvSpPr>
        <p:spPr/>
        <p:txBody>
          <a:bodyPr/>
          <a:lstStyle/>
          <a:p>
            <a:r>
              <a:rPr lang="en-US" dirty="0">
                <a:highlight>
                  <a:srgbClr val="FFFF00"/>
                </a:highlight>
              </a:rPr>
              <a:t>Working area</a:t>
            </a:r>
            <a:r>
              <a:rPr lang="en-US" dirty="0"/>
              <a:t>            </a:t>
            </a:r>
            <a:r>
              <a:rPr lang="en-US" dirty="0">
                <a:highlight>
                  <a:srgbClr val="FFFF00"/>
                </a:highlight>
              </a:rPr>
              <a:t>staging area</a:t>
            </a:r>
            <a:r>
              <a:rPr lang="en-US" dirty="0"/>
              <a:t>      </a:t>
            </a:r>
            <a:r>
              <a:rPr lang="en-US" dirty="0">
                <a:highlight>
                  <a:srgbClr val="FFFF00"/>
                </a:highlight>
              </a:rPr>
              <a:t>.git repo</a:t>
            </a:r>
            <a:r>
              <a:rPr lang="en-US" dirty="0"/>
              <a:t>                        </a:t>
            </a:r>
            <a:r>
              <a:rPr lang="en-US" dirty="0">
                <a:highlight>
                  <a:srgbClr val="FFFF00"/>
                </a:highlight>
              </a:rPr>
              <a:t>remote</a:t>
            </a:r>
          </a:p>
        </p:txBody>
      </p:sp>
      <p:cxnSp>
        <p:nvCxnSpPr>
          <p:cNvPr id="5" name="Straight Connector 4">
            <a:extLst>
              <a:ext uri="{FF2B5EF4-FFF2-40B4-BE49-F238E27FC236}">
                <a16:creationId xmlns:a16="http://schemas.microsoft.com/office/drawing/2014/main" id="{AAC7C7DD-2EA0-40E3-A4BA-09B8CCE6404B}"/>
              </a:ext>
            </a:extLst>
          </p:cNvPr>
          <p:cNvCxnSpPr/>
          <p:nvPr/>
        </p:nvCxnSpPr>
        <p:spPr>
          <a:xfrm>
            <a:off x="2050473" y="2355273"/>
            <a:ext cx="0" cy="3200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DDE5B4F-A316-402C-8069-288598635CF1}"/>
              </a:ext>
            </a:extLst>
          </p:cNvPr>
          <p:cNvCxnSpPr/>
          <p:nvPr/>
        </p:nvCxnSpPr>
        <p:spPr>
          <a:xfrm>
            <a:off x="4294909" y="2355273"/>
            <a:ext cx="0" cy="3200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01378CB-70BE-42D3-B664-FF98B7106967}"/>
              </a:ext>
            </a:extLst>
          </p:cNvPr>
          <p:cNvCxnSpPr/>
          <p:nvPr/>
        </p:nvCxnSpPr>
        <p:spPr>
          <a:xfrm>
            <a:off x="6608618" y="2355273"/>
            <a:ext cx="0" cy="3200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8C0BBA8-E8A9-4C13-9406-5066FE912A31}"/>
              </a:ext>
            </a:extLst>
          </p:cNvPr>
          <p:cNvCxnSpPr/>
          <p:nvPr/>
        </p:nvCxnSpPr>
        <p:spPr>
          <a:xfrm>
            <a:off x="9906000" y="2244436"/>
            <a:ext cx="0" cy="3200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D422F9-C14C-48AF-9587-785EBE599FBC}"/>
              </a:ext>
            </a:extLst>
          </p:cNvPr>
          <p:cNvCxnSpPr/>
          <p:nvPr/>
        </p:nvCxnSpPr>
        <p:spPr>
          <a:xfrm>
            <a:off x="2050473" y="2757055"/>
            <a:ext cx="2105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0E790D2-1A6E-4173-BEF2-CD9DA11C3DDA}"/>
              </a:ext>
            </a:extLst>
          </p:cNvPr>
          <p:cNvCxnSpPr/>
          <p:nvPr/>
        </p:nvCxnSpPr>
        <p:spPr>
          <a:xfrm>
            <a:off x="4405745" y="2978727"/>
            <a:ext cx="2105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AA6C20D-CD0F-4FBA-BABE-7308CB99B6B3}"/>
              </a:ext>
            </a:extLst>
          </p:cNvPr>
          <p:cNvCxnSpPr>
            <a:cxnSpLocks/>
          </p:cNvCxnSpPr>
          <p:nvPr/>
        </p:nvCxnSpPr>
        <p:spPr>
          <a:xfrm>
            <a:off x="6719455" y="3144981"/>
            <a:ext cx="29233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639E7F8-0889-4196-A120-EFCB3B01E2E8}"/>
              </a:ext>
            </a:extLst>
          </p:cNvPr>
          <p:cNvCxnSpPr/>
          <p:nvPr/>
        </p:nvCxnSpPr>
        <p:spPr>
          <a:xfrm flipH="1">
            <a:off x="2161309" y="3429000"/>
            <a:ext cx="213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4ED0BF-83EA-4372-BE7E-56EB77DE63DD}"/>
              </a:ext>
            </a:extLst>
          </p:cNvPr>
          <p:cNvCxnSpPr/>
          <p:nvPr/>
        </p:nvCxnSpPr>
        <p:spPr>
          <a:xfrm flipH="1">
            <a:off x="6608618" y="4488873"/>
            <a:ext cx="3297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4345872-DBFC-40C7-BDE6-2B0FFD752EED}"/>
              </a:ext>
            </a:extLst>
          </p:cNvPr>
          <p:cNvCxnSpPr/>
          <p:nvPr/>
        </p:nvCxnSpPr>
        <p:spPr>
          <a:xfrm flipH="1">
            <a:off x="2050473" y="4682836"/>
            <a:ext cx="45581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3904707-9A1D-4B7B-A196-579F4A345503}"/>
              </a:ext>
            </a:extLst>
          </p:cNvPr>
          <p:cNvCxnSpPr/>
          <p:nvPr/>
        </p:nvCxnSpPr>
        <p:spPr>
          <a:xfrm flipH="1">
            <a:off x="2050473" y="5278582"/>
            <a:ext cx="78555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01A1D0A-397F-4CD5-A988-E643BC37F7C5}"/>
              </a:ext>
            </a:extLst>
          </p:cNvPr>
          <p:cNvSpPr txBox="1"/>
          <p:nvPr/>
        </p:nvSpPr>
        <p:spPr>
          <a:xfrm>
            <a:off x="2403772" y="2355273"/>
            <a:ext cx="886675" cy="369332"/>
          </a:xfrm>
          <a:prstGeom prst="rect">
            <a:avLst/>
          </a:prstGeom>
          <a:noFill/>
        </p:spPr>
        <p:txBody>
          <a:bodyPr wrap="square" rtlCol="0">
            <a:spAutoFit/>
          </a:bodyPr>
          <a:lstStyle/>
          <a:p>
            <a:r>
              <a:rPr lang="en-US" dirty="0"/>
              <a:t>git add</a:t>
            </a:r>
          </a:p>
        </p:txBody>
      </p:sp>
      <p:sp>
        <p:nvSpPr>
          <p:cNvPr id="27" name="TextBox 26">
            <a:extLst>
              <a:ext uri="{FF2B5EF4-FFF2-40B4-BE49-F238E27FC236}">
                <a16:creationId xmlns:a16="http://schemas.microsoft.com/office/drawing/2014/main" id="{36DB7928-81A1-4762-A3A2-AD099FA96C96}"/>
              </a:ext>
            </a:extLst>
          </p:cNvPr>
          <p:cNvSpPr txBox="1"/>
          <p:nvPr/>
        </p:nvSpPr>
        <p:spPr>
          <a:xfrm>
            <a:off x="4738256" y="2453676"/>
            <a:ext cx="1219197" cy="369332"/>
          </a:xfrm>
          <a:prstGeom prst="rect">
            <a:avLst/>
          </a:prstGeom>
          <a:noFill/>
        </p:spPr>
        <p:txBody>
          <a:bodyPr wrap="square" rtlCol="0">
            <a:spAutoFit/>
          </a:bodyPr>
          <a:lstStyle/>
          <a:p>
            <a:r>
              <a:rPr lang="en-US" dirty="0"/>
              <a:t>git commit</a:t>
            </a:r>
          </a:p>
        </p:txBody>
      </p:sp>
      <p:sp>
        <p:nvSpPr>
          <p:cNvPr id="28" name="TextBox 27">
            <a:extLst>
              <a:ext uri="{FF2B5EF4-FFF2-40B4-BE49-F238E27FC236}">
                <a16:creationId xmlns:a16="http://schemas.microsoft.com/office/drawing/2014/main" id="{6D8EF51C-6C5C-4541-B287-F55EE633E5EC}"/>
              </a:ext>
            </a:extLst>
          </p:cNvPr>
          <p:cNvSpPr txBox="1"/>
          <p:nvPr/>
        </p:nvSpPr>
        <p:spPr>
          <a:xfrm>
            <a:off x="7162800" y="2724605"/>
            <a:ext cx="1662544" cy="369332"/>
          </a:xfrm>
          <a:prstGeom prst="rect">
            <a:avLst/>
          </a:prstGeom>
          <a:noFill/>
        </p:spPr>
        <p:txBody>
          <a:bodyPr wrap="square" rtlCol="0">
            <a:spAutoFit/>
          </a:bodyPr>
          <a:lstStyle/>
          <a:p>
            <a:r>
              <a:rPr lang="en-US" dirty="0"/>
              <a:t>git push</a:t>
            </a:r>
          </a:p>
        </p:txBody>
      </p:sp>
      <p:sp>
        <p:nvSpPr>
          <p:cNvPr id="29" name="TextBox 28">
            <a:extLst>
              <a:ext uri="{FF2B5EF4-FFF2-40B4-BE49-F238E27FC236}">
                <a16:creationId xmlns:a16="http://schemas.microsoft.com/office/drawing/2014/main" id="{96CAF57F-A07D-4B1A-9142-90861C11932A}"/>
              </a:ext>
            </a:extLst>
          </p:cNvPr>
          <p:cNvSpPr txBox="1"/>
          <p:nvPr/>
        </p:nvSpPr>
        <p:spPr>
          <a:xfrm>
            <a:off x="2660073" y="3144981"/>
            <a:ext cx="1080655" cy="369332"/>
          </a:xfrm>
          <a:prstGeom prst="rect">
            <a:avLst/>
          </a:prstGeom>
          <a:noFill/>
        </p:spPr>
        <p:txBody>
          <a:bodyPr wrap="square" rtlCol="0">
            <a:spAutoFit/>
          </a:bodyPr>
          <a:lstStyle/>
          <a:p>
            <a:r>
              <a:rPr lang="en-US" dirty="0"/>
              <a:t>git reset</a:t>
            </a:r>
          </a:p>
        </p:txBody>
      </p:sp>
      <p:sp>
        <p:nvSpPr>
          <p:cNvPr id="31" name="TextBox 30">
            <a:extLst>
              <a:ext uri="{FF2B5EF4-FFF2-40B4-BE49-F238E27FC236}">
                <a16:creationId xmlns:a16="http://schemas.microsoft.com/office/drawing/2014/main" id="{D7513A65-10A9-4706-AC21-8857991054D7}"/>
              </a:ext>
            </a:extLst>
          </p:cNvPr>
          <p:cNvSpPr txBox="1"/>
          <p:nvPr/>
        </p:nvSpPr>
        <p:spPr>
          <a:xfrm>
            <a:off x="7384473" y="4100945"/>
            <a:ext cx="1281549" cy="369332"/>
          </a:xfrm>
          <a:prstGeom prst="rect">
            <a:avLst/>
          </a:prstGeom>
          <a:noFill/>
        </p:spPr>
        <p:txBody>
          <a:bodyPr wrap="square" rtlCol="0">
            <a:spAutoFit/>
          </a:bodyPr>
          <a:lstStyle/>
          <a:p>
            <a:r>
              <a:rPr lang="en-US" dirty="0"/>
              <a:t>git fetch</a:t>
            </a:r>
          </a:p>
        </p:txBody>
      </p:sp>
      <p:sp>
        <p:nvSpPr>
          <p:cNvPr id="32" name="TextBox 31">
            <a:extLst>
              <a:ext uri="{FF2B5EF4-FFF2-40B4-BE49-F238E27FC236}">
                <a16:creationId xmlns:a16="http://schemas.microsoft.com/office/drawing/2014/main" id="{3F15ECC9-CE50-4906-9EAA-D5DA46B9ACDC}"/>
              </a:ext>
            </a:extLst>
          </p:cNvPr>
          <p:cNvSpPr txBox="1"/>
          <p:nvPr/>
        </p:nvSpPr>
        <p:spPr>
          <a:xfrm>
            <a:off x="3546764" y="4211782"/>
            <a:ext cx="1385452" cy="369332"/>
          </a:xfrm>
          <a:prstGeom prst="rect">
            <a:avLst/>
          </a:prstGeom>
          <a:noFill/>
        </p:spPr>
        <p:txBody>
          <a:bodyPr wrap="square" rtlCol="0">
            <a:spAutoFit/>
          </a:bodyPr>
          <a:lstStyle/>
          <a:p>
            <a:r>
              <a:rPr lang="en-US" dirty="0"/>
              <a:t>git merge</a:t>
            </a:r>
          </a:p>
        </p:txBody>
      </p:sp>
      <p:sp>
        <p:nvSpPr>
          <p:cNvPr id="33" name="TextBox 32">
            <a:extLst>
              <a:ext uri="{FF2B5EF4-FFF2-40B4-BE49-F238E27FC236}">
                <a16:creationId xmlns:a16="http://schemas.microsoft.com/office/drawing/2014/main" id="{02BE6358-0C40-42F5-BED4-9E1083322FE0}"/>
              </a:ext>
            </a:extLst>
          </p:cNvPr>
          <p:cNvSpPr txBox="1"/>
          <p:nvPr/>
        </p:nvSpPr>
        <p:spPr>
          <a:xfrm>
            <a:off x="5209309" y="4932218"/>
            <a:ext cx="2923308" cy="369332"/>
          </a:xfrm>
          <a:prstGeom prst="rect">
            <a:avLst/>
          </a:prstGeom>
          <a:noFill/>
        </p:spPr>
        <p:txBody>
          <a:bodyPr wrap="square" rtlCol="0">
            <a:spAutoFit/>
          </a:bodyPr>
          <a:lstStyle/>
          <a:p>
            <a:r>
              <a:rPr lang="en-US" dirty="0"/>
              <a:t>git pull</a:t>
            </a:r>
          </a:p>
        </p:txBody>
      </p:sp>
    </p:spTree>
    <p:extLst>
      <p:ext uri="{BB962C8B-B14F-4D97-AF65-F5344CB8AC3E}">
        <p14:creationId xmlns:p14="http://schemas.microsoft.com/office/powerpoint/2010/main" val="26455165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B12D9-E138-4750-815A-F158083CFCAD}"/>
              </a:ext>
            </a:extLst>
          </p:cNvPr>
          <p:cNvSpPr>
            <a:spLocks noGrp="1"/>
          </p:cNvSpPr>
          <p:nvPr>
            <p:ph type="title"/>
          </p:nvPr>
        </p:nvSpPr>
        <p:spPr/>
        <p:txBody>
          <a:bodyPr/>
          <a:lstStyle/>
          <a:p>
            <a:r>
              <a:rPr lang="en-US" dirty="0"/>
              <a:t>And here is our file.</a:t>
            </a:r>
          </a:p>
        </p:txBody>
      </p:sp>
      <p:pic>
        <p:nvPicPr>
          <p:cNvPr id="4" name="Content Placeholder 3">
            <a:extLst>
              <a:ext uri="{FF2B5EF4-FFF2-40B4-BE49-F238E27FC236}">
                <a16:creationId xmlns:a16="http://schemas.microsoft.com/office/drawing/2014/main" id="{1C3B025D-E791-4E86-AC27-F7788EE941B7}"/>
              </a:ext>
            </a:extLst>
          </p:cNvPr>
          <p:cNvPicPr>
            <a:picLocks noGrp="1" noChangeAspect="1"/>
          </p:cNvPicPr>
          <p:nvPr>
            <p:ph idx="1"/>
          </p:nvPr>
        </p:nvPicPr>
        <p:blipFill>
          <a:blip r:embed="rId2"/>
          <a:stretch>
            <a:fillRect/>
          </a:stretch>
        </p:blipFill>
        <p:spPr>
          <a:xfrm>
            <a:off x="838200" y="1950347"/>
            <a:ext cx="10515600" cy="4101893"/>
          </a:xfrm>
          <a:prstGeom prst="rect">
            <a:avLst/>
          </a:prstGeom>
        </p:spPr>
      </p:pic>
    </p:spTree>
    <p:extLst>
      <p:ext uri="{BB962C8B-B14F-4D97-AF65-F5344CB8AC3E}">
        <p14:creationId xmlns:p14="http://schemas.microsoft.com/office/powerpoint/2010/main" val="1303523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90DCECD-FD98-400A-A3E3-67238ABAF305}"/>
              </a:ext>
            </a:extLst>
          </p:cNvPr>
          <p:cNvPicPr>
            <a:picLocks noGrp="1" noChangeAspect="1"/>
          </p:cNvPicPr>
          <p:nvPr>
            <p:ph idx="1"/>
          </p:nvPr>
        </p:nvPicPr>
        <p:blipFill>
          <a:blip r:embed="rId2"/>
          <a:stretch>
            <a:fillRect/>
          </a:stretch>
        </p:blipFill>
        <p:spPr>
          <a:xfrm>
            <a:off x="1794018" y="643467"/>
            <a:ext cx="8603964" cy="5571066"/>
          </a:xfrm>
          <a:prstGeom prst="rect">
            <a:avLst/>
          </a:prstGeom>
        </p:spPr>
      </p:pic>
    </p:spTree>
    <p:extLst>
      <p:ext uri="{BB962C8B-B14F-4D97-AF65-F5344CB8AC3E}">
        <p14:creationId xmlns:p14="http://schemas.microsoft.com/office/powerpoint/2010/main" val="2716173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DBB1B8F-0677-4B5A-B2C2-517B5D83430A}"/>
              </a:ext>
            </a:extLst>
          </p:cNvPr>
          <p:cNvPicPr>
            <a:picLocks noChangeAspect="1"/>
          </p:cNvPicPr>
          <p:nvPr/>
        </p:nvPicPr>
        <p:blipFill>
          <a:blip r:embed="rId2"/>
          <a:stretch>
            <a:fillRect/>
          </a:stretch>
        </p:blipFill>
        <p:spPr>
          <a:xfrm>
            <a:off x="1726536" y="643467"/>
            <a:ext cx="8738927" cy="557106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F3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2B89B-5FDC-4EAA-B92E-87074F2D8C1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Starting a project.</a:t>
            </a:r>
          </a:p>
        </p:txBody>
      </p:sp>
      <p:pic>
        <p:nvPicPr>
          <p:cNvPr id="4" name="Content Placeholder 3">
            <a:extLst>
              <a:ext uri="{FF2B5EF4-FFF2-40B4-BE49-F238E27FC236}">
                <a16:creationId xmlns:a16="http://schemas.microsoft.com/office/drawing/2014/main" id="{595646CA-AE62-4A77-A733-D8C2DB392CFB}"/>
              </a:ext>
            </a:extLst>
          </p:cNvPr>
          <p:cNvPicPr>
            <a:picLocks noGrp="1" noChangeAspect="1"/>
          </p:cNvPicPr>
          <p:nvPr>
            <p:ph idx="1"/>
          </p:nvPr>
        </p:nvPicPr>
        <p:blipFill>
          <a:blip r:embed="rId2"/>
          <a:stretch>
            <a:fillRect/>
          </a:stretch>
        </p:blipFill>
        <p:spPr>
          <a:xfrm>
            <a:off x="4038600" y="983318"/>
            <a:ext cx="7188199" cy="4887975"/>
          </a:xfrm>
          <a:prstGeom prst="rect">
            <a:avLst/>
          </a:prstGeom>
        </p:spPr>
      </p:pic>
    </p:spTree>
    <p:extLst>
      <p:ext uri="{BB962C8B-B14F-4D97-AF65-F5344CB8AC3E}">
        <p14:creationId xmlns:p14="http://schemas.microsoft.com/office/powerpoint/2010/main" val="1839685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7073-8EA1-440B-8EF9-97739A58D3C1}"/>
              </a:ext>
            </a:extLst>
          </p:cNvPr>
          <p:cNvSpPr>
            <a:spLocks noGrp="1"/>
          </p:cNvSpPr>
          <p:nvPr>
            <p:ph type="title"/>
          </p:nvPr>
        </p:nvSpPr>
        <p:spPr/>
        <p:txBody>
          <a:bodyPr/>
          <a:lstStyle/>
          <a:p>
            <a:r>
              <a:rPr lang="en-US" dirty="0"/>
              <a:t>Starting with fresh project</a:t>
            </a:r>
          </a:p>
        </p:txBody>
      </p:sp>
      <p:pic>
        <p:nvPicPr>
          <p:cNvPr id="4" name="Content Placeholder 3">
            <a:extLst>
              <a:ext uri="{FF2B5EF4-FFF2-40B4-BE49-F238E27FC236}">
                <a16:creationId xmlns:a16="http://schemas.microsoft.com/office/drawing/2014/main" id="{420C45BF-726C-4F7D-871F-C4644FFD4DEE}"/>
              </a:ext>
            </a:extLst>
          </p:cNvPr>
          <p:cNvPicPr>
            <a:picLocks noGrp="1" noChangeAspect="1"/>
          </p:cNvPicPr>
          <p:nvPr>
            <p:ph idx="1"/>
          </p:nvPr>
        </p:nvPicPr>
        <p:blipFill>
          <a:blip r:embed="rId2"/>
          <a:stretch>
            <a:fillRect/>
          </a:stretch>
        </p:blipFill>
        <p:spPr>
          <a:xfrm>
            <a:off x="3328987" y="2239169"/>
            <a:ext cx="5534025" cy="3524250"/>
          </a:xfrm>
          <a:prstGeom prst="rect">
            <a:avLst/>
          </a:prstGeom>
        </p:spPr>
      </p:pic>
    </p:spTree>
    <p:extLst>
      <p:ext uri="{BB962C8B-B14F-4D97-AF65-F5344CB8AC3E}">
        <p14:creationId xmlns:p14="http://schemas.microsoft.com/office/powerpoint/2010/main" val="3072594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63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A561DD-353A-4EA5-A80F-C9C62548658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.git folder created; git repository lives here.</a:t>
            </a:r>
          </a:p>
        </p:txBody>
      </p:sp>
      <p:pic>
        <p:nvPicPr>
          <p:cNvPr id="4" name="Content Placeholder 3">
            <a:extLst>
              <a:ext uri="{FF2B5EF4-FFF2-40B4-BE49-F238E27FC236}">
                <a16:creationId xmlns:a16="http://schemas.microsoft.com/office/drawing/2014/main" id="{BD4CBB57-6076-4EF0-829A-FCE64D844028}"/>
              </a:ext>
            </a:extLst>
          </p:cNvPr>
          <p:cNvPicPr>
            <a:picLocks noGrp="1" noChangeAspect="1"/>
          </p:cNvPicPr>
          <p:nvPr>
            <p:ph idx="1"/>
          </p:nvPr>
        </p:nvPicPr>
        <p:blipFill>
          <a:blip r:embed="rId2"/>
          <a:stretch>
            <a:fillRect/>
          </a:stretch>
        </p:blipFill>
        <p:spPr>
          <a:xfrm>
            <a:off x="4038600" y="1138464"/>
            <a:ext cx="7188199" cy="4577682"/>
          </a:xfrm>
          <a:prstGeom prst="rect">
            <a:avLst/>
          </a:prstGeom>
        </p:spPr>
      </p:pic>
    </p:spTree>
    <p:extLst>
      <p:ext uri="{BB962C8B-B14F-4D97-AF65-F5344CB8AC3E}">
        <p14:creationId xmlns:p14="http://schemas.microsoft.com/office/powerpoint/2010/main" val="38976959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lowchart: Document 15">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C4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7C4F11-9634-4484-8AE4-AE1B5C774E71}"/>
              </a:ext>
            </a:extLst>
          </p:cNvPr>
          <p:cNvSpPr>
            <a:spLocks noGrp="1"/>
          </p:cNvSpPr>
          <p:nvPr>
            <p:ph type="title"/>
          </p:nvPr>
        </p:nvSpPr>
        <p:spPr>
          <a:xfrm>
            <a:off x="838200" y="171162"/>
            <a:ext cx="2840182" cy="2371148"/>
          </a:xfrm>
          <a:prstGeom prst="ellipse">
            <a:avLst/>
          </a:prstGeom>
        </p:spPr>
        <p:txBody>
          <a:bodyPr vert="horz" lIns="91440" tIns="45720" rIns="91440" bIns="45720" rtlCol="0" anchor="ctr">
            <a:normAutofit/>
          </a:bodyPr>
          <a:lstStyle/>
          <a:p>
            <a:r>
              <a:rPr lang="en-US" sz="3200" kern="1200">
                <a:solidFill>
                  <a:srgbClr val="FFFFFF"/>
                </a:solidFill>
                <a:latin typeface="+mj-lt"/>
                <a:ea typeface="+mj-ea"/>
                <a:cs typeface="+mj-cs"/>
              </a:rPr>
              <a:t>Various git folder under .git</a:t>
            </a:r>
          </a:p>
        </p:txBody>
      </p:sp>
      <p:pic>
        <p:nvPicPr>
          <p:cNvPr id="4" name="Content Placeholder 3">
            <a:extLst>
              <a:ext uri="{FF2B5EF4-FFF2-40B4-BE49-F238E27FC236}">
                <a16:creationId xmlns:a16="http://schemas.microsoft.com/office/drawing/2014/main" id="{17F0B5C9-3104-4195-90C5-9F310A3AC6ED}"/>
              </a:ext>
            </a:extLst>
          </p:cNvPr>
          <p:cNvPicPr>
            <a:picLocks noGrp="1" noChangeAspect="1"/>
          </p:cNvPicPr>
          <p:nvPr>
            <p:ph idx="1"/>
          </p:nvPr>
        </p:nvPicPr>
        <p:blipFill>
          <a:blip r:embed="rId2"/>
          <a:stretch>
            <a:fillRect/>
          </a:stretch>
        </p:blipFill>
        <p:spPr>
          <a:xfrm>
            <a:off x="4207933" y="1089911"/>
            <a:ext cx="7347537" cy="4679154"/>
          </a:xfrm>
          <a:prstGeom prst="rect">
            <a:avLst/>
          </a:prstGeom>
        </p:spPr>
      </p:pic>
    </p:spTree>
    <p:extLst>
      <p:ext uri="{BB962C8B-B14F-4D97-AF65-F5344CB8AC3E}">
        <p14:creationId xmlns:p14="http://schemas.microsoft.com/office/powerpoint/2010/main" val="30839599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C4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0BEC42-73DE-43A7-A36E-1678FCE0EF9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Status of fresh project, master branch, nothing to commit</a:t>
            </a:r>
          </a:p>
        </p:txBody>
      </p:sp>
      <p:pic>
        <p:nvPicPr>
          <p:cNvPr id="4" name="Content Placeholder 3">
            <a:extLst>
              <a:ext uri="{FF2B5EF4-FFF2-40B4-BE49-F238E27FC236}">
                <a16:creationId xmlns:a16="http://schemas.microsoft.com/office/drawing/2014/main" id="{BEB2823E-8751-420D-9C58-E24FC40AB80F}"/>
              </a:ext>
            </a:extLst>
          </p:cNvPr>
          <p:cNvPicPr>
            <a:picLocks noGrp="1" noChangeAspect="1"/>
          </p:cNvPicPr>
          <p:nvPr>
            <p:ph idx="1"/>
          </p:nvPr>
        </p:nvPicPr>
        <p:blipFill>
          <a:blip r:embed="rId2"/>
          <a:stretch>
            <a:fillRect/>
          </a:stretch>
        </p:blipFill>
        <p:spPr>
          <a:xfrm>
            <a:off x="4038600" y="1138464"/>
            <a:ext cx="7188199" cy="4577682"/>
          </a:xfrm>
          <a:prstGeom prst="rect">
            <a:avLst/>
          </a:prstGeom>
        </p:spPr>
      </p:pic>
    </p:spTree>
    <p:extLst>
      <p:ext uri="{BB962C8B-B14F-4D97-AF65-F5344CB8AC3E}">
        <p14:creationId xmlns:p14="http://schemas.microsoft.com/office/powerpoint/2010/main" val="15541432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4F57-66FB-4DAB-ACC0-50D64206FC03}"/>
              </a:ext>
            </a:extLst>
          </p:cNvPr>
          <p:cNvSpPr>
            <a:spLocks noGrp="1"/>
          </p:cNvSpPr>
          <p:nvPr>
            <p:ph type="title"/>
          </p:nvPr>
        </p:nvSpPr>
        <p:spPr/>
        <p:txBody>
          <a:bodyPr/>
          <a:lstStyle/>
          <a:p>
            <a:r>
              <a:rPr lang="en-US" dirty="0"/>
              <a:t>Fresh Project</a:t>
            </a:r>
          </a:p>
        </p:txBody>
      </p:sp>
      <p:sp>
        <p:nvSpPr>
          <p:cNvPr id="3" name="Text Placeholder 2">
            <a:extLst>
              <a:ext uri="{FF2B5EF4-FFF2-40B4-BE49-F238E27FC236}">
                <a16:creationId xmlns:a16="http://schemas.microsoft.com/office/drawing/2014/main" id="{86A46EA9-2118-413D-8CD5-5138C5C9F945}"/>
              </a:ext>
            </a:extLst>
          </p:cNvPr>
          <p:cNvSpPr>
            <a:spLocks noGrp="1"/>
          </p:cNvSpPr>
          <p:nvPr>
            <p:ph type="body" idx="1"/>
          </p:nvPr>
        </p:nvSpPr>
        <p:spPr/>
        <p:txBody>
          <a:bodyPr/>
          <a:lstStyle/>
          <a:p>
            <a:r>
              <a:rPr lang="en-US" dirty="0"/>
              <a:t>1. Create a text file</a:t>
            </a:r>
          </a:p>
        </p:txBody>
      </p:sp>
      <p:pic>
        <p:nvPicPr>
          <p:cNvPr id="9" name="Content Placeholder 8">
            <a:extLst>
              <a:ext uri="{FF2B5EF4-FFF2-40B4-BE49-F238E27FC236}">
                <a16:creationId xmlns:a16="http://schemas.microsoft.com/office/drawing/2014/main" id="{47791D4A-1399-4CA0-BD19-A04344D8DB3D}"/>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36E97478-266A-40E1-9FB8-B125674AE14E}"/>
              </a:ext>
            </a:extLst>
          </p:cNvPr>
          <p:cNvSpPr>
            <a:spLocks noGrp="1"/>
          </p:cNvSpPr>
          <p:nvPr>
            <p:ph type="body" sz="quarter" idx="3"/>
          </p:nvPr>
        </p:nvSpPr>
        <p:spPr/>
        <p:txBody>
          <a:bodyPr/>
          <a:lstStyle/>
          <a:p>
            <a:r>
              <a:rPr lang="en-US" dirty="0"/>
              <a:t>2. Add text here, save and exit.</a:t>
            </a:r>
          </a:p>
        </p:txBody>
      </p:sp>
      <p:pic>
        <p:nvPicPr>
          <p:cNvPr id="10" name="Content Placeholder 9">
            <a:extLst>
              <a:ext uri="{FF2B5EF4-FFF2-40B4-BE49-F238E27FC236}">
                <a16:creationId xmlns:a16="http://schemas.microsoft.com/office/drawing/2014/main" id="{94870956-A8F4-40CB-90CC-238ED49012FF}"/>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2175102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9FDAF-6D6B-48A4-B7B9-BE4F618778D3}"/>
              </a:ext>
            </a:extLst>
          </p:cNvPr>
          <p:cNvSpPr>
            <a:spLocks noGrp="1"/>
          </p:cNvSpPr>
          <p:nvPr>
            <p:ph type="title"/>
          </p:nvPr>
        </p:nvSpPr>
        <p:spPr/>
        <p:txBody>
          <a:bodyPr/>
          <a:lstStyle/>
          <a:p>
            <a:r>
              <a:rPr lang="en-US" dirty="0"/>
              <a:t>Fresh Project</a:t>
            </a:r>
          </a:p>
        </p:txBody>
      </p:sp>
      <p:sp>
        <p:nvSpPr>
          <p:cNvPr id="3" name="Text Placeholder 2">
            <a:extLst>
              <a:ext uri="{FF2B5EF4-FFF2-40B4-BE49-F238E27FC236}">
                <a16:creationId xmlns:a16="http://schemas.microsoft.com/office/drawing/2014/main" id="{F0689443-449B-40EC-94F8-30E7DA7B2601}"/>
              </a:ext>
            </a:extLst>
          </p:cNvPr>
          <p:cNvSpPr>
            <a:spLocks noGrp="1"/>
          </p:cNvSpPr>
          <p:nvPr>
            <p:ph type="body" idx="1"/>
          </p:nvPr>
        </p:nvSpPr>
        <p:spPr/>
        <p:txBody>
          <a:bodyPr/>
          <a:lstStyle/>
          <a:p>
            <a:r>
              <a:rPr lang="en-US" dirty="0"/>
              <a:t>3.Status of text file, untracked file, file at working directory</a:t>
            </a:r>
          </a:p>
        </p:txBody>
      </p:sp>
      <p:pic>
        <p:nvPicPr>
          <p:cNvPr id="7" name="Content Placeholder 6">
            <a:extLst>
              <a:ext uri="{FF2B5EF4-FFF2-40B4-BE49-F238E27FC236}">
                <a16:creationId xmlns:a16="http://schemas.microsoft.com/office/drawing/2014/main" id="{3C9DA66E-B43B-464A-96BA-26B74F94E672}"/>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99FC69AD-C0A0-4808-BB92-DAA1EA281D04}"/>
              </a:ext>
            </a:extLst>
          </p:cNvPr>
          <p:cNvSpPr>
            <a:spLocks noGrp="1"/>
          </p:cNvSpPr>
          <p:nvPr>
            <p:ph type="body" sz="quarter" idx="3"/>
          </p:nvPr>
        </p:nvSpPr>
        <p:spPr/>
        <p:txBody>
          <a:bodyPr/>
          <a:lstStyle/>
          <a:p>
            <a:r>
              <a:rPr lang="en-US" dirty="0"/>
              <a:t>4. Add to staging area</a:t>
            </a:r>
          </a:p>
        </p:txBody>
      </p:sp>
      <p:sp>
        <p:nvSpPr>
          <p:cNvPr id="10" name="Content Placeholder 9">
            <a:extLst>
              <a:ext uri="{FF2B5EF4-FFF2-40B4-BE49-F238E27FC236}">
                <a16:creationId xmlns:a16="http://schemas.microsoft.com/office/drawing/2014/main" id="{A90206C8-1796-419A-A65B-95E1C9186923}"/>
              </a:ext>
            </a:extLst>
          </p:cNvPr>
          <p:cNvSpPr>
            <a:spLocks noGrp="1"/>
          </p:cNvSpPr>
          <p:nvPr>
            <p:ph sz="quarter" idx="4"/>
          </p:nvPr>
        </p:nvSpPr>
        <p:spPr/>
        <p:txBody>
          <a:bodyPr/>
          <a:lstStyle/>
          <a:p>
            <a:endParaRPr lang="en-US"/>
          </a:p>
        </p:txBody>
      </p:sp>
      <p:pic>
        <p:nvPicPr>
          <p:cNvPr id="11" name="Picture 10">
            <a:extLst>
              <a:ext uri="{FF2B5EF4-FFF2-40B4-BE49-F238E27FC236}">
                <a16:creationId xmlns:a16="http://schemas.microsoft.com/office/drawing/2014/main" id="{8AA4D6CB-8B32-4DBE-94DA-8E61F9699088}"/>
              </a:ext>
            </a:extLst>
          </p:cNvPr>
          <p:cNvPicPr>
            <a:picLocks noChangeAspect="1"/>
          </p:cNvPicPr>
          <p:nvPr/>
        </p:nvPicPr>
        <p:blipFill>
          <a:blip r:embed="rId3"/>
          <a:stretch>
            <a:fillRect/>
          </a:stretch>
        </p:blipFill>
        <p:spPr>
          <a:xfrm>
            <a:off x="6096000" y="2585243"/>
            <a:ext cx="5534025" cy="3524250"/>
          </a:xfrm>
          <a:prstGeom prst="rect">
            <a:avLst/>
          </a:prstGeom>
        </p:spPr>
      </p:pic>
    </p:spTree>
    <p:extLst>
      <p:ext uri="{BB962C8B-B14F-4D97-AF65-F5344CB8AC3E}">
        <p14:creationId xmlns:p14="http://schemas.microsoft.com/office/powerpoint/2010/main" val="3661739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F65A4-D280-4F7C-98BA-FA899DBA0CA1}"/>
              </a:ext>
            </a:extLst>
          </p:cNvPr>
          <p:cNvSpPr>
            <a:spLocks noGrp="1"/>
          </p:cNvSpPr>
          <p:nvPr>
            <p:ph type="title"/>
          </p:nvPr>
        </p:nvSpPr>
        <p:spPr/>
        <p:txBody>
          <a:bodyPr/>
          <a:lstStyle/>
          <a:p>
            <a:r>
              <a:rPr lang="en-US" dirty="0"/>
              <a:t>Fresh Project</a:t>
            </a:r>
          </a:p>
        </p:txBody>
      </p:sp>
      <p:sp>
        <p:nvSpPr>
          <p:cNvPr id="3" name="Text Placeholder 2">
            <a:extLst>
              <a:ext uri="{FF2B5EF4-FFF2-40B4-BE49-F238E27FC236}">
                <a16:creationId xmlns:a16="http://schemas.microsoft.com/office/drawing/2014/main" id="{56C53E4A-1365-4E78-BD52-89990B7B5C7E}"/>
              </a:ext>
            </a:extLst>
          </p:cNvPr>
          <p:cNvSpPr>
            <a:spLocks noGrp="1"/>
          </p:cNvSpPr>
          <p:nvPr>
            <p:ph type="body" idx="1"/>
          </p:nvPr>
        </p:nvSpPr>
        <p:spPr/>
        <p:txBody>
          <a:bodyPr>
            <a:normAutofit fontScale="77500" lnSpcReduction="20000"/>
          </a:bodyPr>
          <a:lstStyle/>
          <a:p>
            <a:r>
              <a:rPr lang="en-US" dirty="0"/>
              <a:t>5. Write $git commit</a:t>
            </a:r>
          </a:p>
          <a:p>
            <a:r>
              <a:rPr lang="en-US" dirty="0"/>
              <a:t>A text file will open;  add message, save and exit</a:t>
            </a:r>
          </a:p>
        </p:txBody>
      </p:sp>
      <p:sp>
        <p:nvSpPr>
          <p:cNvPr id="4" name="Content Placeholder 3">
            <a:extLst>
              <a:ext uri="{FF2B5EF4-FFF2-40B4-BE49-F238E27FC236}">
                <a16:creationId xmlns:a16="http://schemas.microsoft.com/office/drawing/2014/main" id="{82909D31-E0B1-41CD-BCDC-49A6AB915DC4}"/>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EE495AD1-BD21-4966-9C19-989AED7E7830}"/>
              </a:ext>
            </a:extLst>
          </p:cNvPr>
          <p:cNvSpPr>
            <a:spLocks noGrp="1"/>
          </p:cNvSpPr>
          <p:nvPr>
            <p:ph type="body" sz="quarter" idx="3"/>
          </p:nvPr>
        </p:nvSpPr>
        <p:spPr/>
        <p:txBody>
          <a:bodyPr>
            <a:normAutofit fontScale="77500" lnSpcReduction="20000"/>
          </a:bodyPr>
          <a:lstStyle/>
          <a:p>
            <a:r>
              <a:rPr lang="en-US" dirty="0"/>
              <a:t>6. File is committed.</a:t>
            </a:r>
          </a:p>
        </p:txBody>
      </p:sp>
      <p:pic>
        <p:nvPicPr>
          <p:cNvPr id="10" name="Picture 9">
            <a:extLst>
              <a:ext uri="{FF2B5EF4-FFF2-40B4-BE49-F238E27FC236}">
                <a16:creationId xmlns:a16="http://schemas.microsoft.com/office/drawing/2014/main" id="{F8DC20D7-E645-4CF0-A9D3-6DF27151D3B2}"/>
              </a:ext>
            </a:extLst>
          </p:cNvPr>
          <p:cNvPicPr>
            <a:picLocks noChangeAspect="1"/>
          </p:cNvPicPr>
          <p:nvPr/>
        </p:nvPicPr>
        <p:blipFill>
          <a:blip r:embed="rId2"/>
          <a:stretch>
            <a:fillRect/>
          </a:stretch>
        </p:blipFill>
        <p:spPr>
          <a:xfrm>
            <a:off x="836612" y="2505075"/>
            <a:ext cx="5534025" cy="3524250"/>
          </a:xfrm>
          <a:prstGeom prst="rect">
            <a:avLst/>
          </a:prstGeom>
        </p:spPr>
      </p:pic>
      <p:sp>
        <p:nvSpPr>
          <p:cNvPr id="13" name="Content Placeholder 12">
            <a:extLst>
              <a:ext uri="{FF2B5EF4-FFF2-40B4-BE49-F238E27FC236}">
                <a16:creationId xmlns:a16="http://schemas.microsoft.com/office/drawing/2014/main" id="{AB722EDE-3D78-497C-9B97-AABA3965E5E8}"/>
              </a:ext>
            </a:extLst>
          </p:cNvPr>
          <p:cNvSpPr>
            <a:spLocks noGrp="1"/>
          </p:cNvSpPr>
          <p:nvPr>
            <p:ph sz="quarter" idx="4"/>
          </p:nvPr>
        </p:nvSpPr>
        <p:spPr/>
        <p:txBody>
          <a:bodyPr/>
          <a:lstStyle/>
          <a:p>
            <a:endParaRPr lang="en-US"/>
          </a:p>
        </p:txBody>
      </p:sp>
      <p:pic>
        <p:nvPicPr>
          <p:cNvPr id="14" name="Picture 13">
            <a:extLst>
              <a:ext uri="{FF2B5EF4-FFF2-40B4-BE49-F238E27FC236}">
                <a16:creationId xmlns:a16="http://schemas.microsoft.com/office/drawing/2014/main" id="{830F19D5-C93B-499D-87F9-C13AF3F2FCFB}"/>
              </a:ext>
            </a:extLst>
          </p:cNvPr>
          <p:cNvPicPr>
            <a:picLocks noChangeAspect="1"/>
          </p:cNvPicPr>
          <p:nvPr/>
        </p:nvPicPr>
        <p:blipFill>
          <a:blip r:embed="rId3"/>
          <a:stretch>
            <a:fillRect/>
          </a:stretch>
        </p:blipFill>
        <p:spPr>
          <a:xfrm>
            <a:off x="6185097" y="2505075"/>
            <a:ext cx="5534025" cy="3524250"/>
          </a:xfrm>
          <a:prstGeom prst="rect">
            <a:avLst/>
          </a:prstGeom>
        </p:spPr>
      </p:pic>
    </p:spTree>
    <p:extLst>
      <p:ext uri="{BB962C8B-B14F-4D97-AF65-F5344CB8AC3E}">
        <p14:creationId xmlns:p14="http://schemas.microsoft.com/office/powerpoint/2010/main" val="11571838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34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86D79-39EC-49EA-B0C4-747F2072E7D5}"/>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To delete the project</a:t>
            </a:r>
          </a:p>
        </p:txBody>
      </p:sp>
      <p:pic>
        <p:nvPicPr>
          <p:cNvPr id="4" name="Content Placeholder 3">
            <a:extLst>
              <a:ext uri="{FF2B5EF4-FFF2-40B4-BE49-F238E27FC236}">
                <a16:creationId xmlns:a16="http://schemas.microsoft.com/office/drawing/2014/main" id="{0FDF4EF6-5416-4B44-92F6-835D89D58848}"/>
              </a:ext>
            </a:extLst>
          </p:cNvPr>
          <p:cNvPicPr>
            <a:picLocks noGrp="1" noChangeAspect="1"/>
          </p:cNvPicPr>
          <p:nvPr>
            <p:ph idx="1"/>
          </p:nvPr>
        </p:nvPicPr>
        <p:blipFill>
          <a:blip r:embed="rId2"/>
          <a:stretch>
            <a:fillRect/>
          </a:stretch>
        </p:blipFill>
        <p:spPr>
          <a:xfrm>
            <a:off x="4207933" y="1013985"/>
            <a:ext cx="7347537" cy="4831005"/>
          </a:xfrm>
          <a:prstGeom prst="rect">
            <a:avLst/>
          </a:prstGeom>
        </p:spPr>
      </p:pic>
    </p:spTree>
    <p:extLst>
      <p:ext uri="{BB962C8B-B14F-4D97-AF65-F5344CB8AC3E}">
        <p14:creationId xmlns:p14="http://schemas.microsoft.com/office/powerpoint/2010/main" val="35405229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6394B-04CB-42D0-B876-D88E67F5802E}"/>
              </a:ext>
            </a:extLst>
          </p:cNvPr>
          <p:cNvSpPr>
            <a:spLocks noGrp="1"/>
          </p:cNvSpPr>
          <p:nvPr>
            <p:ph type="title"/>
          </p:nvPr>
        </p:nvSpPr>
        <p:spPr/>
        <p:txBody>
          <a:bodyPr/>
          <a:lstStyle/>
          <a:p>
            <a:r>
              <a:rPr lang="en-US" dirty="0"/>
              <a:t>Git to add existing project</a:t>
            </a:r>
          </a:p>
        </p:txBody>
      </p:sp>
      <p:sp>
        <p:nvSpPr>
          <p:cNvPr id="3" name="Text Placeholder 2">
            <a:extLst>
              <a:ext uri="{FF2B5EF4-FFF2-40B4-BE49-F238E27FC236}">
                <a16:creationId xmlns:a16="http://schemas.microsoft.com/office/drawing/2014/main" id="{93F92BDF-2C4E-4F70-A658-54F837DB9343}"/>
              </a:ext>
            </a:extLst>
          </p:cNvPr>
          <p:cNvSpPr>
            <a:spLocks noGrp="1"/>
          </p:cNvSpPr>
          <p:nvPr>
            <p:ph type="body" idx="1"/>
          </p:nvPr>
        </p:nvSpPr>
        <p:spPr/>
        <p:txBody>
          <a:bodyPr/>
          <a:lstStyle/>
          <a:p>
            <a:r>
              <a:rPr lang="en-US" dirty="0"/>
              <a:t>Navigate to intializr.com to get some source code. Click on Bootstrap</a:t>
            </a:r>
          </a:p>
        </p:txBody>
      </p:sp>
      <p:pic>
        <p:nvPicPr>
          <p:cNvPr id="7" name="Content Placeholder 6">
            <a:extLst>
              <a:ext uri="{FF2B5EF4-FFF2-40B4-BE49-F238E27FC236}">
                <a16:creationId xmlns:a16="http://schemas.microsoft.com/office/drawing/2014/main" id="{AD98DD13-D24B-49F6-A635-643BEBA55AF2}"/>
              </a:ext>
            </a:extLst>
          </p:cNvPr>
          <p:cNvPicPr>
            <a:picLocks noGrp="1" noChangeAspect="1"/>
          </p:cNvPicPr>
          <p:nvPr>
            <p:ph sz="half" idx="2"/>
          </p:nvPr>
        </p:nvPicPr>
        <p:blipFill>
          <a:blip r:embed="rId2"/>
          <a:stretch>
            <a:fillRect/>
          </a:stretch>
        </p:blipFill>
        <p:spPr>
          <a:xfrm>
            <a:off x="839788" y="2904238"/>
            <a:ext cx="5157787" cy="2886261"/>
          </a:xfrm>
          <a:prstGeom prst="rect">
            <a:avLst/>
          </a:prstGeom>
        </p:spPr>
      </p:pic>
      <p:sp>
        <p:nvSpPr>
          <p:cNvPr id="5" name="Text Placeholder 4">
            <a:extLst>
              <a:ext uri="{FF2B5EF4-FFF2-40B4-BE49-F238E27FC236}">
                <a16:creationId xmlns:a16="http://schemas.microsoft.com/office/drawing/2014/main" id="{E859F2E0-F2A8-4139-AEF0-FC12ADDEB7F5}"/>
              </a:ext>
            </a:extLst>
          </p:cNvPr>
          <p:cNvSpPr>
            <a:spLocks noGrp="1"/>
          </p:cNvSpPr>
          <p:nvPr>
            <p:ph type="body" sz="quarter" idx="3"/>
          </p:nvPr>
        </p:nvSpPr>
        <p:spPr/>
        <p:txBody>
          <a:bodyPr/>
          <a:lstStyle/>
          <a:p>
            <a:r>
              <a:rPr lang="en-US" dirty="0"/>
              <a:t>Click on download it.</a:t>
            </a:r>
          </a:p>
        </p:txBody>
      </p:sp>
      <p:pic>
        <p:nvPicPr>
          <p:cNvPr id="8" name="Content Placeholder 7">
            <a:extLst>
              <a:ext uri="{FF2B5EF4-FFF2-40B4-BE49-F238E27FC236}">
                <a16:creationId xmlns:a16="http://schemas.microsoft.com/office/drawing/2014/main" id="{D889BCA5-35D2-40D6-9B5A-53DD465B1DD3}"/>
              </a:ext>
            </a:extLst>
          </p:cNvPr>
          <p:cNvPicPr>
            <a:picLocks noGrp="1" noChangeAspect="1"/>
          </p:cNvPicPr>
          <p:nvPr>
            <p:ph sz="quarter" idx="4"/>
          </p:nvPr>
        </p:nvPicPr>
        <p:blipFill>
          <a:blip r:embed="rId3"/>
          <a:stretch>
            <a:fillRect/>
          </a:stretch>
        </p:blipFill>
        <p:spPr>
          <a:xfrm>
            <a:off x="6172200" y="3093880"/>
            <a:ext cx="5183188" cy="2506978"/>
          </a:xfrm>
          <a:prstGeom prst="rect">
            <a:avLst/>
          </a:prstGeom>
        </p:spPr>
      </p:pic>
    </p:spTree>
    <p:extLst>
      <p:ext uri="{BB962C8B-B14F-4D97-AF65-F5344CB8AC3E}">
        <p14:creationId xmlns:p14="http://schemas.microsoft.com/office/powerpoint/2010/main" val="3234373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A6BE73-D754-472B-8DDC-5FFE84E3F7D6}"/>
              </a:ext>
            </a:extLst>
          </p:cNvPr>
          <p:cNvPicPr>
            <a:picLocks noChangeAspect="1"/>
          </p:cNvPicPr>
          <p:nvPr/>
        </p:nvPicPr>
        <p:blipFill>
          <a:blip r:embed="rId2"/>
          <a:stretch>
            <a:fillRect/>
          </a:stretch>
        </p:blipFill>
        <p:spPr>
          <a:xfrm>
            <a:off x="1510759" y="643466"/>
            <a:ext cx="9170481" cy="5571067"/>
          </a:xfrm>
          <a:prstGeom prst="rect">
            <a:avLst/>
          </a:prstGeom>
        </p:spPr>
      </p:pic>
    </p:spTree>
    <p:extLst>
      <p:ext uri="{BB962C8B-B14F-4D97-AF65-F5344CB8AC3E}">
        <p14:creationId xmlns:p14="http://schemas.microsoft.com/office/powerpoint/2010/main" val="42711027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EDFCB-EA33-427E-9990-85A3058B129D}"/>
              </a:ext>
            </a:extLst>
          </p:cNvPr>
          <p:cNvSpPr>
            <a:spLocks noGrp="1"/>
          </p:cNvSpPr>
          <p:nvPr>
            <p:ph type="title"/>
          </p:nvPr>
        </p:nvSpPr>
        <p:spPr/>
        <p:txBody>
          <a:bodyPr/>
          <a:lstStyle/>
          <a:p>
            <a:r>
              <a:rPr lang="en-US" dirty="0"/>
              <a:t>Existing project.</a:t>
            </a:r>
          </a:p>
        </p:txBody>
      </p:sp>
      <p:sp>
        <p:nvSpPr>
          <p:cNvPr id="3" name="Text Placeholder 2">
            <a:extLst>
              <a:ext uri="{FF2B5EF4-FFF2-40B4-BE49-F238E27FC236}">
                <a16:creationId xmlns:a16="http://schemas.microsoft.com/office/drawing/2014/main" id="{ACAE3148-8130-4367-BD9E-68B806C22271}"/>
              </a:ext>
            </a:extLst>
          </p:cNvPr>
          <p:cNvSpPr>
            <a:spLocks noGrp="1"/>
          </p:cNvSpPr>
          <p:nvPr>
            <p:ph type="body" idx="1"/>
          </p:nvPr>
        </p:nvSpPr>
        <p:spPr/>
        <p:txBody>
          <a:bodyPr>
            <a:normAutofit fontScale="85000" lnSpcReduction="20000"/>
          </a:bodyPr>
          <a:lstStyle/>
          <a:p>
            <a:r>
              <a:rPr lang="en-US" dirty="0"/>
              <a:t>1. Unzip is downloaded in download section. Now unzip it Create a project directory and navigate to it and then unzip.</a:t>
            </a:r>
          </a:p>
        </p:txBody>
      </p:sp>
      <p:pic>
        <p:nvPicPr>
          <p:cNvPr id="7" name="Content Placeholder 6">
            <a:extLst>
              <a:ext uri="{FF2B5EF4-FFF2-40B4-BE49-F238E27FC236}">
                <a16:creationId xmlns:a16="http://schemas.microsoft.com/office/drawing/2014/main" id="{38CC2E19-289A-4254-8315-0235FE51528A}"/>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736DDF65-5E01-4D9D-AD57-F1C40775D2F0}"/>
              </a:ext>
            </a:extLst>
          </p:cNvPr>
          <p:cNvSpPr>
            <a:spLocks noGrp="1"/>
          </p:cNvSpPr>
          <p:nvPr>
            <p:ph type="body" sz="quarter" idx="3"/>
          </p:nvPr>
        </p:nvSpPr>
        <p:spPr/>
        <p:txBody>
          <a:bodyPr>
            <a:normAutofit fontScale="85000" lnSpcReduction="20000"/>
          </a:bodyPr>
          <a:lstStyle/>
          <a:p>
            <a:r>
              <a:rPr lang="en-US" dirty="0"/>
              <a:t>2. Extracted in project directory. ls</a:t>
            </a:r>
          </a:p>
        </p:txBody>
      </p:sp>
      <p:pic>
        <p:nvPicPr>
          <p:cNvPr id="8" name="Content Placeholder 7">
            <a:extLst>
              <a:ext uri="{FF2B5EF4-FFF2-40B4-BE49-F238E27FC236}">
                <a16:creationId xmlns:a16="http://schemas.microsoft.com/office/drawing/2014/main" id="{F0B98DA9-FB12-4D64-A388-51A4E261328A}"/>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2323715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BCDB9-7B28-48FF-8529-4880E28ED432}"/>
              </a:ext>
            </a:extLst>
          </p:cNvPr>
          <p:cNvSpPr>
            <a:spLocks noGrp="1"/>
          </p:cNvSpPr>
          <p:nvPr>
            <p:ph type="title"/>
          </p:nvPr>
        </p:nvSpPr>
        <p:spPr/>
        <p:txBody>
          <a:bodyPr/>
          <a:lstStyle/>
          <a:p>
            <a:r>
              <a:rPr lang="en-US" dirty="0"/>
              <a:t>Existing project.</a:t>
            </a:r>
          </a:p>
        </p:txBody>
      </p:sp>
      <p:sp>
        <p:nvSpPr>
          <p:cNvPr id="3" name="Text Placeholder 2">
            <a:extLst>
              <a:ext uri="{FF2B5EF4-FFF2-40B4-BE49-F238E27FC236}">
                <a16:creationId xmlns:a16="http://schemas.microsoft.com/office/drawing/2014/main" id="{5E1F4D2C-6677-4BBF-83E0-C5A3B866CA98}"/>
              </a:ext>
            </a:extLst>
          </p:cNvPr>
          <p:cNvSpPr>
            <a:spLocks noGrp="1"/>
          </p:cNvSpPr>
          <p:nvPr>
            <p:ph type="body" idx="1"/>
          </p:nvPr>
        </p:nvSpPr>
        <p:spPr/>
        <p:txBody>
          <a:bodyPr/>
          <a:lstStyle/>
          <a:p>
            <a:r>
              <a:rPr lang="en-US" dirty="0"/>
              <a:t>3.Rename to the project</a:t>
            </a:r>
          </a:p>
        </p:txBody>
      </p:sp>
      <p:pic>
        <p:nvPicPr>
          <p:cNvPr id="7" name="Content Placeholder 6">
            <a:extLst>
              <a:ext uri="{FF2B5EF4-FFF2-40B4-BE49-F238E27FC236}">
                <a16:creationId xmlns:a16="http://schemas.microsoft.com/office/drawing/2014/main" id="{92255029-F744-4347-9E65-CE1DEC788865}"/>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4D800D4A-B668-46FF-9B87-928E41C17DFD}"/>
              </a:ext>
            </a:extLst>
          </p:cNvPr>
          <p:cNvSpPr>
            <a:spLocks noGrp="1"/>
          </p:cNvSpPr>
          <p:nvPr>
            <p:ph type="body" sz="quarter" idx="3"/>
          </p:nvPr>
        </p:nvSpPr>
        <p:spPr/>
        <p:txBody>
          <a:bodyPr/>
          <a:lstStyle/>
          <a:p>
            <a:r>
              <a:rPr lang="en-US" dirty="0"/>
              <a:t>4. Add to git source control, navigate to web-project</a:t>
            </a:r>
          </a:p>
        </p:txBody>
      </p:sp>
      <p:pic>
        <p:nvPicPr>
          <p:cNvPr id="8" name="Content Placeholder 7">
            <a:extLst>
              <a:ext uri="{FF2B5EF4-FFF2-40B4-BE49-F238E27FC236}">
                <a16:creationId xmlns:a16="http://schemas.microsoft.com/office/drawing/2014/main" id="{70D15913-BBB3-4998-9D43-CEE9B61E49E6}"/>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13616352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AD7D6-3C5D-4FFC-B282-5584386C8313}"/>
              </a:ext>
            </a:extLst>
          </p:cNvPr>
          <p:cNvSpPr>
            <a:spLocks noGrp="1"/>
          </p:cNvSpPr>
          <p:nvPr>
            <p:ph type="title"/>
          </p:nvPr>
        </p:nvSpPr>
        <p:spPr/>
        <p:txBody>
          <a:bodyPr/>
          <a:lstStyle/>
          <a:p>
            <a:r>
              <a:rPr lang="en-US" dirty="0"/>
              <a:t>Exiting project</a:t>
            </a:r>
          </a:p>
        </p:txBody>
      </p:sp>
      <p:sp>
        <p:nvSpPr>
          <p:cNvPr id="3" name="Text Placeholder 2">
            <a:extLst>
              <a:ext uri="{FF2B5EF4-FFF2-40B4-BE49-F238E27FC236}">
                <a16:creationId xmlns:a16="http://schemas.microsoft.com/office/drawing/2014/main" id="{A4553E35-18FE-49BD-A687-60F5C9BA1C36}"/>
              </a:ext>
            </a:extLst>
          </p:cNvPr>
          <p:cNvSpPr>
            <a:spLocks noGrp="1"/>
          </p:cNvSpPr>
          <p:nvPr>
            <p:ph type="body" idx="1"/>
          </p:nvPr>
        </p:nvSpPr>
        <p:spPr/>
        <p:txBody>
          <a:bodyPr>
            <a:normAutofit fontScale="92500" lnSpcReduction="20000"/>
          </a:bodyPr>
          <a:lstStyle/>
          <a:p>
            <a:r>
              <a:rPr lang="en-US" dirty="0"/>
              <a:t>5. Now we can see .git folder</a:t>
            </a:r>
          </a:p>
        </p:txBody>
      </p:sp>
      <p:pic>
        <p:nvPicPr>
          <p:cNvPr id="7" name="Content Placeholder 6">
            <a:extLst>
              <a:ext uri="{FF2B5EF4-FFF2-40B4-BE49-F238E27FC236}">
                <a16:creationId xmlns:a16="http://schemas.microsoft.com/office/drawing/2014/main" id="{81932C71-194B-4208-9C2E-7166D65F1CCC}"/>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46C88BFA-737A-432E-A191-BDD0257FFC0E}"/>
              </a:ext>
            </a:extLst>
          </p:cNvPr>
          <p:cNvSpPr>
            <a:spLocks noGrp="1"/>
          </p:cNvSpPr>
          <p:nvPr>
            <p:ph type="body" sz="quarter" idx="3"/>
          </p:nvPr>
        </p:nvSpPr>
        <p:spPr/>
        <p:txBody>
          <a:bodyPr>
            <a:normAutofit fontScale="92500" lnSpcReduction="20000"/>
          </a:bodyPr>
          <a:lstStyle/>
          <a:p>
            <a:r>
              <a:rPr lang="en-US" dirty="0"/>
              <a:t>6. Get the status, git will remind for untracked files. It will also that it’s an initial commit.</a:t>
            </a:r>
          </a:p>
        </p:txBody>
      </p:sp>
      <p:pic>
        <p:nvPicPr>
          <p:cNvPr id="8" name="Content Placeholder 7">
            <a:extLst>
              <a:ext uri="{FF2B5EF4-FFF2-40B4-BE49-F238E27FC236}">
                <a16:creationId xmlns:a16="http://schemas.microsoft.com/office/drawing/2014/main" id="{FAE0C157-7746-4DBC-837B-D7BA8BC6D9F6}"/>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41948653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2DA1-AC9B-4BCC-A706-F1F395502AFB}"/>
              </a:ext>
            </a:extLst>
          </p:cNvPr>
          <p:cNvSpPr>
            <a:spLocks noGrp="1"/>
          </p:cNvSpPr>
          <p:nvPr>
            <p:ph type="title"/>
          </p:nvPr>
        </p:nvSpPr>
        <p:spPr/>
        <p:txBody>
          <a:bodyPr/>
          <a:lstStyle/>
          <a:p>
            <a:r>
              <a:rPr lang="en-US" dirty="0"/>
              <a:t>Existing Project.</a:t>
            </a:r>
          </a:p>
        </p:txBody>
      </p:sp>
      <p:sp>
        <p:nvSpPr>
          <p:cNvPr id="3" name="Text Placeholder 2">
            <a:extLst>
              <a:ext uri="{FF2B5EF4-FFF2-40B4-BE49-F238E27FC236}">
                <a16:creationId xmlns:a16="http://schemas.microsoft.com/office/drawing/2014/main" id="{C1C735EC-A7A3-4966-B99F-5B363AD738A1}"/>
              </a:ext>
            </a:extLst>
          </p:cNvPr>
          <p:cNvSpPr>
            <a:spLocks noGrp="1"/>
          </p:cNvSpPr>
          <p:nvPr>
            <p:ph type="body" idx="1"/>
          </p:nvPr>
        </p:nvSpPr>
        <p:spPr/>
        <p:txBody>
          <a:bodyPr/>
          <a:lstStyle/>
          <a:p>
            <a:r>
              <a:rPr lang="en-US" dirty="0"/>
              <a:t>7.Now add to staging area</a:t>
            </a:r>
          </a:p>
        </p:txBody>
      </p:sp>
      <p:pic>
        <p:nvPicPr>
          <p:cNvPr id="7" name="Content Placeholder 6">
            <a:extLst>
              <a:ext uri="{FF2B5EF4-FFF2-40B4-BE49-F238E27FC236}">
                <a16:creationId xmlns:a16="http://schemas.microsoft.com/office/drawing/2014/main" id="{EC77E9DF-56A5-482F-AEA9-090E3565BC2D}"/>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685A4F56-7CEC-4234-8E32-9F9EBBF86BB2}"/>
              </a:ext>
            </a:extLst>
          </p:cNvPr>
          <p:cNvSpPr>
            <a:spLocks noGrp="1"/>
          </p:cNvSpPr>
          <p:nvPr>
            <p:ph type="body" sz="quarter" idx="3"/>
          </p:nvPr>
        </p:nvSpPr>
        <p:spPr/>
        <p:txBody>
          <a:bodyPr/>
          <a:lstStyle/>
          <a:p>
            <a:r>
              <a:rPr lang="en-US" dirty="0"/>
              <a:t>8.Added to staging area</a:t>
            </a:r>
          </a:p>
        </p:txBody>
      </p:sp>
      <p:pic>
        <p:nvPicPr>
          <p:cNvPr id="8" name="Content Placeholder 7">
            <a:extLst>
              <a:ext uri="{FF2B5EF4-FFF2-40B4-BE49-F238E27FC236}">
                <a16:creationId xmlns:a16="http://schemas.microsoft.com/office/drawing/2014/main" id="{F0C4B7F4-2BBA-4BAD-A6AC-E66DD201D962}"/>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30676562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4860-F947-4AEA-9909-C1CEDC126017}"/>
              </a:ext>
            </a:extLst>
          </p:cNvPr>
          <p:cNvSpPr>
            <a:spLocks noGrp="1"/>
          </p:cNvSpPr>
          <p:nvPr>
            <p:ph type="title"/>
          </p:nvPr>
        </p:nvSpPr>
        <p:spPr/>
        <p:txBody>
          <a:bodyPr/>
          <a:lstStyle/>
          <a:p>
            <a:r>
              <a:rPr lang="en-US" dirty="0"/>
              <a:t>Existing project.</a:t>
            </a:r>
          </a:p>
        </p:txBody>
      </p:sp>
      <p:sp>
        <p:nvSpPr>
          <p:cNvPr id="3" name="Text Placeholder 2">
            <a:extLst>
              <a:ext uri="{FF2B5EF4-FFF2-40B4-BE49-F238E27FC236}">
                <a16:creationId xmlns:a16="http://schemas.microsoft.com/office/drawing/2014/main" id="{94109E49-74D3-4795-9C98-07EC4C634B37}"/>
              </a:ext>
            </a:extLst>
          </p:cNvPr>
          <p:cNvSpPr>
            <a:spLocks noGrp="1"/>
          </p:cNvSpPr>
          <p:nvPr>
            <p:ph type="body" idx="1"/>
          </p:nvPr>
        </p:nvSpPr>
        <p:spPr/>
        <p:txBody>
          <a:bodyPr>
            <a:normAutofit fontScale="70000" lnSpcReduction="20000"/>
          </a:bodyPr>
          <a:lstStyle/>
          <a:p>
            <a:r>
              <a:rPr lang="en-US" dirty="0"/>
              <a:t>9. Commit the files. </a:t>
            </a:r>
          </a:p>
          <a:p>
            <a:r>
              <a:rPr lang="en-US" dirty="0"/>
              <a:t>One line for commit, this will not open text editor for comments. Check the status.</a:t>
            </a:r>
          </a:p>
        </p:txBody>
      </p:sp>
      <p:pic>
        <p:nvPicPr>
          <p:cNvPr id="7" name="Content Placeholder 6">
            <a:extLst>
              <a:ext uri="{FF2B5EF4-FFF2-40B4-BE49-F238E27FC236}">
                <a16:creationId xmlns:a16="http://schemas.microsoft.com/office/drawing/2014/main" id="{4B53B3DE-1C8E-44FD-901A-B2E14CC9FD92}"/>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280D2EDA-A3F3-4BA7-835B-4E54B40D0126}"/>
              </a:ext>
            </a:extLst>
          </p:cNvPr>
          <p:cNvSpPr>
            <a:spLocks noGrp="1"/>
          </p:cNvSpPr>
          <p:nvPr>
            <p:ph type="body" sz="quarter" idx="3"/>
          </p:nvPr>
        </p:nvSpPr>
        <p:spPr/>
        <p:txBody>
          <a:bodyPr>
            <a:normAutofit fontScale="70000" lnSpcReduction="20000"/>
          </a:bodyPr>
          <a:lstStyle/>
          <a:p>
            <a:r>
              <a:rPr lang="en-US" dirty="0"/>
              <a:t>10. rm –rf .git, if we remove .git folder then git will no longer mange the project.</a:t>
            </a:r>
          </a:p>
        </p:txBody>
      </p:sp>
    </p:spTree>
    <p:extLst>
      <p:ext uri="{BB962C8B-B14F-4D97-AF65-F5344CB8AC3E}">
        <p14:creationId xmlns:p14="http://schemas.microsoft.com/office/powerpoint/2010/main" val="19939659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DCD5-8BF1-4D03-8B90-3FB1F0118D1E}"/>
              </a:ext>
            </a:extLst>
          </p:cNvPr>
          <p:cNvSpPr>
            <a:spLocks noGrp="1"/>
          </p:cNvSpPr>
          <p:nvPr>
            <p:ph type="title"/>
          </p:nvPr>
        </p:nvSpPr>
        <p:spPr/>
        <p:txBody>
          <a:bodyPr>
            <a:normAutofit/>
          </a:bodyPr>
          <a:lstStyle/>
          <a:p>
            <a:r>
              <a:rPr lang="en-US" sz="1800" dirty="0"/>
              <a:t>Starting </a:t>
            </a:r>
            <a:r>
              <a:rPr lang="en-US" sz="1800" dirty="0" err="1"/>
              <a:t>github</a:t>
            </a:r>
            <a:r>
              <a:rPr lang="en-US" sz="1800" dirty="0"/>
              <a:t> by joining an existing Project (git clone) </a:t>
            </a:r>
            <a:br>
              <a:rPr lang="en-US" sz="1800" dirty="0"/>
            </a:br>
            <a:r>
              <a:rPr lang="en-US" sz="1800" dirty="0">
                <a:hlinkClick r:id="rId2"/>
              </a:rPr>
              <a:t>https://github.com/scm-ninja/starter-web</a:t>
            </a:r>
            <a:br>
              <a:rPr lang="en-US" dirty="0"/>
            </a:br>
            <a:r>
              <a:rPr lang="en-US" sz="1600" dirty="0"/>
              <a:t>click on fork button(right corner).this will create a copy of the project to our own directory.</a:t>
            </a:r>
          </a:p>
        </p:txBody>
      </p:sp>
      <p:pic>
        <p:nvPicPr>
          <p:cNvPr id="4" name="Content Placeholder 3">
            <a:extLst>
              <a:ext uri="{FF2B5EF4-FFF2-40B4-BE49-F238E27FC236}">
                <a16:creationId xmlns:a16="http://schemas.microsoft.com/office/drawing/2014/main" id="{4E727244-7EB7-4092-A999-12AF74BDADD7}"/>
              </a:ext>
            </a:extLst>
          </p:cNvPr>
          <p:cNvPicPr>
            <a:picLocks noGrp="1" noChangeAspect="1"/>
          </p:cNvPicPr>
          <p:nvPr>
            <p:ph idx="1"/>
          </p:nvPr>
        </p:nvPicPr>
        <p:blipFill>
          <a:blip r:embed="rId3"/>
          <a:stretch>
            <a:fillRect/>
          </a:stretch>
        </p:blipFill>
        <p:spPr>
          <a:xfrm>
            <a:off x="1652732" y="1825625"/>
            <a:ext cx="8886535" cy="4351338"/>
          </a:xfrm>
          <a:prstGeom prst="rect">
            <a:avLst/>
          </a:prstGeom>
        </p:spPr>
      </p:pic>
    </p:spTree>
    <p:extLst>
      <p:ext uri="{BB962C8B-B14F-4D97-AF65-F5344CB8AC3E}">
        <p14:creationId xmlns:p14="http://schemas.microsoft.com/office/powerpoint/2010/main" val="1095706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44DCE-31C7-4D2A-B1BE-D1DF5A7D9B61}"/>
              </a:ext>
            </a:extLst>
          </p:cNvPr>
          <p:cNvSpPr>
            <a:spLocks noGrp="1"/>
          </p:cNvSpPr>
          <p:nvPr>
            <p:ph type="title"/>
          </p:nvPr>
        </p:nvSpPr>
        <p:spPr/>
        <p:txBody>
          <a:bodyPr/>
          <a:lstStyle/>
          <a:p>
            <a:r>
              <a:rPr lang="en-US" dirty="0"/>
              <a:t>Existing </a:t>
            </a:r>
            <a:r>
              <a:rPr lang="en-US" dirty="0" err="1"/>
              <a:t>Github</a:t>
            </a:r>
            <a:r>
              <a:rPr lang="en-US" dirty="0"/>
              <a:t> project.</a:t>
            </a:r>
          </a:p>
        </p:txBody>
      </p:sp>
      <p:sp>
        <p:nvSpPr>
          <p:cNvPr id="3" name="Text Placeholder 2">
            <a:extLst>
              <a:ext uri="{FF2B5EF4-FFF2-40B4-BE49-F238E27FC236}">
                <a16:creationId xmlns:a16="http://schemas.microsoft.com/office/drawing/2014/main" id="{16FE0734-FE94-43A8-A569-880873916167}"/>
              </a:ext>
            </a:extLst>
          </p:cNvPr>
          <p:cNvSpPr>
            <a:spLocks noGrp="1"/>
          </p:cNvSpPr>
          <p:nvPr>
            <p:ph type="body" idx="1"/>
          </p:nvPr>
        </p:nvSpPr>
        <p:spPr/>
        <p:txBody>
          <a:bodyPr>
            <a:normAutofit lnSpcReduction="10000"/>
          </a:bodyPr>
          <a:lstStyle/>
          <a:p>
            <a:r>
              <a:rPr lang="en-US" dirty="0"/>
              <a:t>Project under my username</a:t>
            </a:r>
          </a:p>
        </p:txBody>
      </p:sp>
      <p:pic>
        <p:nvPicPr>
          <p:cNvPr id="7" name="Content Placeholder 6">
            <a:extLst>
              <a:ext uri="{FF2B5EF4-FFF2-40B4-BE49-F238E27FC236}">
                <a16:creationId xmlns:a16="http://schemas.microsoft.com/office/drawing/2014/main" id="{3ECF995D-83C5-4724-A239-E0B957373E75}"/>
              </a:ext>
            </a:extLst>
          </p:cNvPr>
          <p:cNvPicPr>
            <a:picLocks noGrp="1" noChangeAspect="1"/>
          </p:cNvPicPr>
          <p:nvPr>
            <p:ph sz="half" idx="2"/>
          </p:nvPr>
        </p:nvPicPr>
        <p:blipFill>
          <a:blip r:embed="rId2"/>
          <a:stretch>
            <a:fillRect/>
          </a:stretch>
        </p:blipFill>
        <p:spPr>
          <a:xfrm>
            <a:off x="839788" y="3184500"/>
            <a:ext cx="5157787" cy="2325737"/>
          </a:xfrm>
          <a:prstGeom prst="rect">
            <a:avLst/>
          </a:prstGeom>
        </p:spPr>
      </p:pic>
      <p:sp>
        <p:nvSpPr>
          <p:cNvPr id="5" name="Text Placeholder 4">
            <a:extLst>
              <a:ext uri="{FF2B5EF4-FFF2-40B4-BE49-F238E27FC236}">
                <a16:creationId xmlns:a16="http://schemas.microsoft.com/office/drawing/2014/main" id="{91E3B4A4-3603-4419-9F66-DCEA57A717CC}"/>
              </a:ext>
            </a:extLst>
          </p:cNvPr>
          <p:cNvSpPr>
            <a:spLocks noGrp="1"/>
          </p:cNvSpPr>
          <p:nvPr>
            <p:ph type="body" sz="quarter" idx="3"/>
          </p:nvPr>
        </p:nvSpPr>
        <p:spPr/>
        <p:txBody>
          <a:bodyPr>
            <a:normAutofit lnSpcReduction="10000"/>
          </a:bodyPr>
          <a:lstStyle/>
          <a:p>
            <a:r>
              <a:rPr lang="en-US" dirty="0"/>
              <a:t>Clone the project to our local system</a:t>
            </a:r>
          </a:p>
          <a:p>
            <a:r>
              <a:rPr lang="en-US" dirty="0"/>
              <a:t>Copy the </a:t>
            </a:r>
            <a:r>
              <a:rPr lang="en-US" dirty="0" err="1"/>
              <a:t>url</a:t>
            </a:r>
            <a:endParaRPr lang="en-US" dirty="0"/>
          </a:p>
        </p:txBody>
      </p:sp>
      <p:pic>
        <p:nvPicPr>
          <p:cNvPr id="8" name="Content Placeholder 7">
            <a:extLst>
              <a:ext uri="{FF2B5EF4-FFF2-40B4-BE49-F238E27FC236}">
                <a16:creationId xmlns:a16="http://schemas.microsoft.com/office/drawing/2014/main" id="{FFB1D2AC-BFA7-41FE-ADC6-CD1E4E1A33AB}"/>
              </a:ext>
            </a:extLst>
          </p:cNvPr>
          <p:cNvPicPr>
            <a:picLocks noGrp="1" noChangeAspect="1"/>
          </p:cNvPicPr>
          <p:nvPr>
            <p:ph sz="quarter" idx="4"/>
          </p:nvPr>
        </p:nvPicPr>
        <p:blipFill>
          <a:blip r:embed="rId3"/>
          <a:stretch>
            <a:fillRect/>
          </a:stretch>
        </p:blipFill>
        <p:spPr>
          <a:xfrm>
            <a:off x="6172200" y="3351251"/>
            <a:ext cx="5183188" cy="1992235"/>
          </a:xfrm>
          <a:prstGeom prst="rect">
            <a:avLst/>
          </a:prstGeom>
        </p:spPr>
      </p:pic>
    </p:spTree>
    <p:extLst>
      <p:ext uri="{BB962C8B-B14F-4D97-AF65-F5344CB8AC3E}">
        <p14:creationId xmlns:p14="http://schemas.microsoft.com/office/powerpoint/2010/main" val="34680167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447CD-F112-4F74-841F-4B3CFEFB9581}"/>
              </a:ext>
            </a:extLst>
          </p:cNvPr>
          <p:cNvSpPr>
            <a:spLocks noGrp="1"/>
          </p:cNvSpPr>
          <p:nvPr>
            <p:ph type="title"/>
          </p:nvPr>
        </p:nvSpPr>
        <p:spPr/>
        <p:txBody>
          <a:bodyPr/>
          <a:lstStyle/>
          <a:p>
            <a:r>
              <a:rPr lang="en-US" dirty="0"/>
              <a:t>Existing </a:t>
            </a:r>
            <a:r>
              <a:rPr lang="en-US" dirty="0" err="1"/>
              <a:t>Github</a:t>
            </a:r>
            <a:r>
              <a:rPr lang="en-US" dirty="0"/>
              <a:t> project.</a:t>
            </a:r>
          </a:p>
        </p:txBody>
      </p:sp>
      <p:sp>
        <p:nvSpPr>
          <p:cNvPr id="3" name="Text Placeholder 2">
            <a:extLst>
              <a:ext uri="{FF2B5EF4-FFF2-40B4-BE49-F238E27FC236}">
                <a16:creationId xmlns:a16="http://schemas.microsoft.com/office/drawing/2014/main" id="{85C44D9F-C12C-4459-A5FB-E0827A0238BD}"/>
              </a:ext>
            </a:extLst>
          </p:cNvPr>
          <p:cNvSpPr>
            <a:spLocks noGrp="1"/>
          </p:cNvSpPr>
          <p:nvPr>
            <p:ph type="body" idx="1"/>
          </p:nvPr>
        </p:nvSpPr>
        <p:spPr/>
        <p:txBody>
          <a:bodyPr/>
          <a:lstStyle/>
          <a:p>
            <a:r>
              <a:rPr lang="en-US" dirty="0"/>
              <a:t>1. Clone the project</a:t>
            </a:r>
          </a:p>
        </p:txBody>
      </p:sp>
      <p:pic>
        <p:nvPicPr>
          <p:cNvPr id="7" name="Content Placeholder 6">
            <a:extLst>
              <a:ext uri="{FF2B5EF4-FFF2-40B4-BE49-F238E27FC236}">
                <a16:creationId xmlns:a16="http://schemas.microsoft.com/office/drawing/2014/main" id="{CDFD1ABF-1E65-4768-9035-F48A81465787}"/>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37991D72-3C20-4F3D-912D-1135DE853757}"/>
              </a:ext>
            </a:extLst>
          </p:cNvPr>
          <p:cNvSpPr>
            <a:spLocks noGrp="1"/>
          </p:cNvSpPr>
          <p:nvPr>
            <p:ph type="body" sz="quarter" idx="3"/>
          </p:nvPr>
        </p:nvSpPr>
        <p:spPr/>
        <p:txBody>
          <a:bodyPr/>
          <a:lstStyle/>
          <a:p>
            <a:r>
              <a:rPr lang="en-US" dirty="0"/>
              <a:t>2.Check the project, navigate to the project, check the status of the project</a:t>
            </a:r>
          </a:p>
        </p:txBody>
      </p:sp>
      <p:pic>
        <p:nvPicPr>
          <p:cNvPr id="8" name="Content Placeholder 7">
            <a:extLst>
              <a:ext uri="{FF2B5EF4-FFF2-40B4-BE49-F238E27FC236}">
                <a16:creationId xmlns:a16="http://schemas.microsoft.com/office/drawing/2014/main" id="{D2B414A3-BAF6-4404-A05F-68C4B847A721}"/>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1703914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3C0AA-918E-4D18-9C65-3EE427BA4CFC}"/>
              </a:ext>
            </a:extLst>
          </p:cNvPr>
          <p:cNvSpPr>
            <a:spLocks noGrp="1"/>
          </p:cNvSpPr>
          <p:nvPr>
            <p:ph type="title"/>
          </p:nvPr>
        </p:nvSpPr>
        <p:spPr/>
        <p:txBody>
          <a:bodyPr/>
          <a:lstStyle/>
          <a:p>
            <a:r>
              <a:rPr lang="en-US" dirty="0"/>
              <a:t>How to add new files in git repository</a:t>
            </a:r>
          </a:p>
        </p:txBody>
      </p:sp>
      <p:sp>
        <p:nvSpPr>
          <p:cNvPr id="3" name="Text Placeholder 2">
            <a:extLst>
              <a:ext uri="{FF2B5EF4-FFF2-40B4-BE49-F238E27FC236}">
                <a16:creationId xmlns:a16="http://schemas.microsoft.com/office/drawing/2014/main" id="{2AAF9666-8A71-4FF4-B8D1-9BE8C02FE56D}"/>
              </a:ext>
            </a:extLst>
          </p:cNvPr>
          <p:cNvSpPr>
            <a:spLocks noGrp="1"/>
          </p:cNvSpPr>
          <p:nvPr>
            <p:ph type="body" idx="1"/>
          </p:nvPr>
        </p:nvSpPr>
        <p:spPr/>
        <p:txBody>
          <a:bodyPr/>
          <a:lstStyle/>
          <a:p>
            <a:r>
              <a:rPr lang="en-US" dirty="0"/>
              <a:t>3. Open a text file and write something, save and exit</a:t>
            </a:r>
          </a:p>
        </p:txBody>
      </p:sp>
      <p:pic>
        <p:nvPicPr>
          <p:cNvPr id="7" name="Content Placeholder 6">
            <a:extLst>
              <a:ext uri="{FF2B5EF4-FFF2-40B4-BE49-F238E27FC236}">
                <a16:creationId xmlns:a16="http://schemas.microsoft.com/office/drawing/2014/main" id="{D010B496-3D31-46C7-9FA8-DE94B238FFFF}"/>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5C7DBAB1-2D26-4CA5-AE2A-C7E42E2840C6}"/>
              </a:ext>
            </a:extLst>
          </p:cNvPr>
          <p:cNvSpPr>
            <a:spLocks noGrp="1"/>
          </p:cNvSpPr>
          <p:nvPr>
            <p:ph type="body" sz="quarter" idx="3"/>
          </p:nvPr>
        </p:nvSpPr>
        <p:spPr/>
        <p:txBody>
          <a:bodyPr/>
          <a:lstStyle/>
          <a:p>
            <a:r>
              <a:rPr lang="en-US" dirty="0"/>
              <a:t>4. hipster.txt is added</a:t>
            </a:r>
          </a:p>
        </p:txBody>
      </p:sp>
      <p:pic>
        <p:nvPicPr>
          <p:cNvPr id="8" name="Content Placeholder 7">
            <a:extLst>
              <a:ext uri="{FF2B5EF4-FFF2-40B4-BE49-F238E27FC236}">
                <a16:creationId xmlns:a16="http://schemas.microsoft.com/office/drawing/2014/main" id="{BBFFE4B6-561F-440D-A604-571CF664BE24}"/>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13717841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BA0F7-F4C8-4C8F-B5CE-A826D740716D}"/>
              </a:ext>
            </a:extLst>
          </p:cNvPr>
          <p:cNvSpPr>
            <a:spLocks noGrp="1"/>
          </p:cNvSpPr>
          <p:nvPr>
            <p:ph type="title"/>
          </p:nvPr>
        </p:nvSpPr>
        <p:spPr/>
        <p:txBody>
          <a:bodyPr/>
          <a:lstStyle/>
          <a:p>
            <a:r>
              <a:rPr lang="en-US" dirty="0"/>
              <a:t>GitHub existing project.</a:t>
            </a:r>
          </a:p>
        </p:txBody>
      </p:sp>
      <p:sp>
        <p:nvSpPr>
          <p:cNvPr id="3" name="Text Placeholder 2">
            <a:extLst>
              <a:ext uri="{FF2B5EF4-FFF2-40B4-BE49-F238E27FC236}">
                <a16:creationId xmlns:a16="http://schemas.microsoft.com/office/drawing/2014/main" id="{02C71F67-1261-4421-B863-6C8724E1C741}"/>
              </a:ext>
            </a:extLst>
          </p:cNvPr>
          <p:cNvSpPr>
            <a:spLocks noGrp="1"/>
          </p:cNvSpPr>
          <p:nvPr>
            <p:ph type="body" idx="1"/>
          </p:nvPr>
        </p:nvSpPr>
        <p:spPr/>
        <p:txBody>
          <a:bodyPr>
            <a:normAutofit fontScale="55000" lnSpcReduction="20000"/>
          </a:bodyPr>
          <a:lstStyle/>
          <a:p>
            <a:r>
              <a:rPr lang="en-US" dirty="0"/>
              <a:t>5. </a:t>
            </a:r>
            <a:r>
              <a:rPr lang="en-US" sz="3300" dirty="0"/>
              <a:t>hipster.txt is in working directory </a:t>
            </a:r>
          </a:p>
        </p:txBody>
      </p:sp>
      <p:pic>
        <p:nvPicPr>
          <p:cNvPr id="7" name="Content Placeholder 6">
            <a:extLst>
              <a:ext uri="{FF2B5EF4-FFF2-40B4-BE49-F238E27FC236}">
                <a16:creationId xmlns:a16="http://schemas.microsoft.com/office/drawing/2014/main" id="{654F1D5B-198E-49C5-971B-7D2116F39669}"/>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D0183B62-D8F1-4049-8894-2969B8650CBE}"/>
              </a:ext>
            </a:extLst>
          </p:cNvPr>
          <p:cNvSpPr>
            <a:spLocks noGrp="1"/>
          </p:cNvSpPr>
          <p:nvPr>
            <p:ph type="body" sz="quarter" idx="3"/>
          </p:nvPr>
        </p:nvSpPr>
        <p:spPr/>
        <p:txBody>
          <a:bodyPr>
            <a:normAutofit fontScale="55000" lnSpcReduction="20000"/>
          </a:bodyPr>
          <a:lstStyle/>
          <a:p>
            <a:r>
              <a:rPr lang="en-US" dirty="0"/>
              <a:t>6. git add hipster.txt</a:t>
            </a:r>
          </a:p>
          <a:p>
            <a:r>
              <a:rPr lang="en-US" dirty="0"/>
              <a:t>git status</a:t>
            </a:r>
          </a:p>
          <a:p>
            <a:r>
              <a:rPr lang="en-US" dirty="0"/>
              <a:t>Hipster.txt is in staging area</a:t>
            </a:r>
          </a:p>
        </p:txBody>
      </p:sp>
      <p:pic>
        <p:nvPicPr>
          <p:cNvPr id="8" name="Content Placeholder 7">
            <a:extLst>
              <a:ext uri="{FF2B5EF4-FFF2-40B4-BE49-F238E27FC236}">
                <a16:creationId xmlns:a16="http://schemas.microsoft.com/office/drawing/2014/main" id="{2D06B846-5E4F-41E1-AE90-A7AE8DED0F64}"/>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706158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0B2D8402-A9F1-4618-A6E0-BCF141328136}"/>
              </a:ext>
            </a:extLst>
          </p:cNvPr>
          <p:cNvPicPr>
            <a:picLocks noChangeAspect="1"/>
          </p:cNvPicPr>
          <p:nvPr/>
        </p:nvPicPr>
        <p:blipFill>
          <a:blip r:embed="rId2"/>
          <a:stretch>
            <a:fillRect/>
          </a:stretch>
        </p:blipFill>
        <p:spPr>
          <a:xfrm>
            <a:off x="2293224" y="643466"/>
            <a:ext cx="7605551" cy="5571067"/>
          </a:xfrm>
          <a:prstGeom prst="rect">
            <a:avLst/>
          </a:prstGeom>
        </p:spPr>
      </p:pic>
    </p:spTree>
    <p:extLst>
      <p:ext uri="{BB962C8B-B14F-4D97-AF65-F5344CB8AC3E}">
        <p14:creationId xmlns:p14="http://schemas.microsoft.com/office/powerpoint/2010/main" val="24855098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EBDB6-5724-4D27-9256-BD50FB489E3A}"/>
              </a:ext>
            </a:extLst>
          </p:cNvPr>
          <p:cNvSpPr>
            <a:spLocks noGrp="1"/>
          </p:cNvSpPr>
          <p:nvPr>
            <p:ph type="title"/>
          </p:nvPr>
        </p:nvSpPr>
        <p:spPr/>
        <p:txBody>
          <a:bodyPr/>
          <a:lstStyle/>
          <a:p>
            <a:r>
              <a:rPr lang="en-US" dirty="0"/>
              <a:t>GitHub exiting project.</a:t>
            </a:r>
          </a:p>
        </p:txBody>
      </p:sp>
      <p:sp>
        <p:nvSpPr>
          <p:cNvPr id="3" name="Text Placeholder 2">
            <a:extLst>
              <a:ext uri="{FF2B5EF4-FFF2-40B4-BE49-F238E27FC236}">
                <a16:creationId xmlns:a16="http://schemas.microsoft.com/office/drawing/2014/main" id="{791E0346-C660-4CA3-B277-4796B86D6497}"/>
              </a:ext>
            </a:extLst>
          </p:cNvPr>
          <p:cNvSpPr>
            <a:spLocks noGrp="1"/>
          </p:cNvSpPr>
          <p:nvPr>
            <p:ph type="body" idx="1"/>
          </p:nvPr>
        </p:nvSpPr>
        <p:spPr/>
        <p:txBody>
          <a:bodyPr>
            <a:normAutofit fontScale="55000" lnSpcReduction="20000"/>
          </a:bodyPr>
          <a:lstStyle/>
          <a:p>
            <a:r>
              <a:rPr lang="en-US" dirty="0"/>
              <a:t>7. git commit</a:t>
            </a:r>
          </a:p>
          <a:p>
            <a:r>
              <a:rPr lang="en-US" dirty="0"/>
              <a:t>This will open a file to add comment as we are not passing </a:t>
            </a:r>
            <a:r>
              <a:rPr lang="en-US" dirty="0" err="1"/>
              <a:t>messsage</a:t>
            </a:r>
            <a:r>
              <a:rPr lang="en-US" dirty="0"/>
              <a:t> with git commit.</a:t>
            </a:r>
          </a:p>
        </p:txBody>
      </p:sp>
      <p:pic>
        <p:nvPicPr>
          <p:cNvPr id="7" name="Content Placeholder 6">
            <a:extLst>
              <a:ext uri="{FF2B5EF4-FFF2-40B4-BE49-F238E27FC236}">
                <a16:creationId xmlns:a16="http://schemas.microsoft.com/office/drawing/2014/main" id="{0BDB0FE0-61FA-46C9-B670-A714531A7D4F}"/>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292B9844-8EA6-42F6-B46F-EAEEDFC4EDC8}"/>
              </a:ext>
            </a:extLst>
          </p:cNvPr>
          <p:cNvSpPr>
            <a:spLocks noGrp="1"/>
          </p:cNvSpPr>
          <p:nvPr>
            <p:ph type="body" sz="quarter" idx="3"/>
          </p:nvPr>
        </p:nvSpPr>
        <p:spPr/>
        <p:txBody>
          <a:bodyPr>
            <a:normAutofit fontScale="55000" lnSpcReduction="20000"/>
          </a:bodyPr>
          <a:lstStyle/>
          <a:p>
            <a:r>
              <a:rPr lang="en-US" dirty="0"/>
              <a:t>8. Add comment, save and exit.</a:t>
            </a:r>
          </a:p>
          <a:p>
            <a:r>
              <a:rPr lang="en-US" dirty="0"/>
              <a:t>File will be committed</a:t>
            </a:r>
          </a:p>
          <a:p>
            <a:r>
              <a:rPr lang="en-US" dirty="0"/>
              <a:t>Commit command is local operation and it does not commit to remote.</a:t>
            </a:r>
          </a:p>
        </p:txBody>
      </p:sp>
      <p:pic>
        <p:nvPicPr>
          <p:cNvPr id="8" name="Content Placeholder 7">
            <a:extLst>
              <a:ext uri="{FF2B5EF4-FFF2-40B4-BE49-F238E27FC236}">
                <a16:creationId xmlns:a16="http://schemas.microsoft.com/office/drawing/2014/main" id="{F0ADB4A8-3147-4245-8134-9CE521E5DB98}"/>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39206463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4DB3F-2640-4818-9BE2-0D59DD05B575}"/>
              </a:ext>
            </a:extLst>
          </p:cNvPr>
          <p:cNvSpPr>
            <a:spLocks noGrp="1"/>
          </p:cNvSpPr>
          <p:nvPr>
            <p:ph type="title"/>
          </p:nvPr>
        </p:nvSpPr>
        <p:spPr/>
        <p:txBody>
          <a:bodyPr/>
          <a:lstStyle/>
          <a:p>
            <a:r>
              <a:rPr lang="en-US" dirty="0"/>
              <a:t>Existing GitHub Project.</a:t>
            </a:r>
          </a:p>
        </p:txBody>
      </p:sp>
      <p:sp>
        <p:nvSpPr>
          <p:cNvPr id="3" name="Text Placeholder 2">
            <a:extLst>
              <a:ext uri="{FF2B5EF4-FFF2-40B4-BE49-F238E27FC236}">
                <a16:creationId xmlns:a16="http://schemas.microsoft.com/office/drawing/2014/main" id="{07B4A1DF-5E39-4708-9C00-FFBB6CB70DE8}"/>
              </a:ext>
            </a:extLst>
          </p:cNvPr>
          <p:cNvSpPr>
            <a:spLocks noGrp="1"/>
          </p:cNvSpPr>
          <p:nvPr>
            <p:ph type="body" idx="1"/>
          </p:nvPr>
        </p:nvSpPr>
        <p:spPr/>
        <p:txBody>
          <a:bodyPr>
            <a:normAutofit fontScale="70000" lnSpcReduction="20000"/>
          </a:bodyPr>
          <a:lstStyle/>
          <a:p>
            <a:r>
              <a:rPr lang="en-US" dirty="0"/>
              <a:t>9. Now before publishing to git it’s good to take update. So pull to get update.</a:t>
            </a:r>
          </a:p>
          <a:p>
            <a:r>
              <a:rPr lang="en-US" dirty="0"/>
              <a:t>Pull command pulls from git to local directory.</a:t>
            </a:r>
          </a:p>
        </p:txBody>
      </p:sp>
      <p:pic>
        <p:nvPicPr>
          <p:cNvPr id="7" name="Content Placeholder 6">
            <a:extLst>
              <a:ext uri="{FF2B5EF4-FFF2-40B4-BE49-F238E27FC236}">
                <a16:creationId xmlns:a16="http://schemas.microsoft.com/office/drawing/2014/main" id="{B9C8D5F4-8763-428A-A3BA-762DADE1F07E}"/>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4A58D759-5240-413B-A812-D4529741DFB6}"/>
              </a:ext>
            </a:extLst>
          </p:cNvPr>
          <p:cNvSpPr>
            <a:spLocks noGrp="1"/>
          </p:cNvSpPr>
          <p:nvPr>
            <p:ph type="body" sz="quarter" idx="3"/>
          </p:nvPr>
        </p:nvSpPr>
        <p:spPr/>
        <p:txBody>
          <a:bodyPr>
            <a:normAutofit fontScale="70000" lnSpcReduction="20000"/>
          </a:bodyPr>
          <a:lstStyle/>
          <a:p>
            <a:r>
              <a:rPr lang="en-US" dirty="0"/>
              <a:t>10.It says Everything is up to date</a:t>
            </a:r>
          </a:p>
        </p:txBody>
      </p:sp>
      <p:pic>
        <p:nvPicPr>
          <p:cNvPr id="8" name="Content Placeholder 7">
            <a:extLst>
              <a:ext uri="{FF2B5EF4-FFF2-40B4-BE49-F238E27FC236}">
                <a16:creationId xmlns:a16="http://schemas.microsoft.com/office/drawing/2014/main" id="{F87ECF6F-0A60-4E52-BE5A-D351D78EBA53}"/>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21118595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31844F-7FF9-42F4-9F04-9984CFF5CDE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Publish to </a:t>
            </a:r>
            <a:r>
              <a:rPr lang="en-US" sz="2600" dirty="0">
                <a:solidFill>
                  <a:srgbClr val="FFFFFF"/>
                </a:solidFill>
              </a:rPr>
              <a:t>G</a:t>
            </a:r>
            <a:r>
              <a:rPr lang="en-US" sz="2600" kern="1200" dirty="0">
                <a:solidFill>
                  <a:srgbClr val="FFFFFF"/>
                </a:solidFill>
                <a:latin typeface="+mj-lt"/>
                <a:ea typeface="+mj-ea"/>
                <a:cs typeface="+mj-cs"/>
              </a:rPr>
              <a:t>itHub</a:t>
            </a:r>
          </a:p>
        </p:txBody>
      </p:sp>
      <p:pic>
        <p:nvPicPr>
          <p:cNvPr id="4" name="Content Placeholder 6">
            <a:extLst>
              <a:ext uri="{FF2B5EF4-FFF2-40B4-BE49-F238E27FC236}">
                <a16:creationId xmlns:a16="http://schemas.microsoft.com/office/drawing/2014/main" id="{8FDE07BE-8308-4BDD-9659-97CE4312410A}"/>
              </a:ext>
            </a:extLst>
          </p:cNvPr>
          <p:cNvPicPr>
            <a:picLocks noGrp="1" noChangeAspect="1"/>
          </p:cNvPicPr>
          <p:nvPr>
            <p:ph idx="1"/>
          </p:nvPr>
        </p:nvPicPr>
        <p:blipFill>
          <a:blip r:embed="rId2"/>
          <a:stretch>
            <a:fillRect/>
          </a:stretch>
        </p:blipFill>
        <p:spPr>
          <a:xfrm>
            <a:off x="4038600" y="1138464"/>
            <a:ext cx="7188199" cy="4577682"/>
          </a:xfrm>
          <a:prstGeom prst="rect">
            <a:avLst/>
          </a:prstGeom>
        </p:spPr>
      </p:pic>
    </p:spTree>
    <p:extLst>
      <p:ext uri="{BB962C8B-B14F-4D97-AF65-F5344CB8AC3E}">
        <p14:creationId xmlns:p14="http://schemas.microsoft.com/office/powerpoint/2010/main" val="33593054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44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F563A-4348-443F-B27F-B0495BB9FB56}"/>
              </a:ext>
            </a:extLst>
          </p:cNvPr>
          <p:cNvSpPr>
            <a:spLocks noGrp="1"/>
          </p:cNvSpPr>
          <p:nvPr>
            <p:ph type="title"/>
          </p:nvPr>
        </p:nvSpPr>
        <p:spPr>
          <a:xfrm>
            <a:off x="838200" y="171162"/>
            <a:ext cx="2840182" cy="2371148"/>
          </a:xfrm>
        </p:spPr>
        <p:txBody>
          <a:bodyPr vert="horz" lIns="91440" tIns="45720" rIns="91440" bIns="45720" rtlCol="0" anchor="ctr">
            <a:normAutofit/>
          </a:bodyPr>
          <a:lstStyle/>
          <a:p>
            <a:br>
              <a:rPr lang="en-US" sz="2200" kern="1200">
                <a:solidFill>
                  <a:srgbClr val="FFFFFF"/>
                </a:solidFill>
                <a:latin typeface="+mj-lt"/>
                <a:ea typeface="+mj-ea"/>
                <a:cs typeface="+mj-cs"/>
              </a:rPr>
            </a:br>
            <a:r>
              <a:rPr lang="en-US" sz="2200" kern="1200">
                <a:solidFill>
                  <a:srgbClr val="FFFFFF"/>
                </a:solidFill>
                <a:latin typeface="+mj-lt"/>
                <a:ea typeface="+mj-ea"/>
                <a:cs typeface="+mj-cs"/>
              </a:rPr>
              <a:t>What are tracked files?</a:t>
            </a:r>
            <a:br>
              <a:rPr lang="en-US" sz="2200" kern="1200">
                <a:solidFill>
                  <a:srgbClr val="FFFFFF"/>
                </a:solidFill>
                <a:latin typeface="+mj-lt"/>
                <a:ea typeface="+mj-ea"/>
                <a:cs typeface="+mj-cs"/>
              </a:rPr>
            </a:br>
            <a:r>
              <a:rPr lang="en-US" sz="2200" kern="1200">
                <a:solidFill>
                  <a:srgbClr val="FFFFFF"/>
                </a:solidFill>
                <a:latin typeface="+mj-lt"/>
                <a:ea typeface="+mj-ea"/>
                <a:cs typeface="+mj-cs"/>
              </a:rPr>
              <a:t>Ans: Tracked files are those file for which git already aware of it i.e the file is already committed to git</a:t>
            </a:r>
          </a:p>
        </p:txBody>
      </p:sp>
      <p:pic>
        <p:nvPicPr>
          <p:cNvPr id="4" name="Content Placeholder 3">
            <a:extLst>
              <a:ext uri="{FF2B5EF4-FFF2-40B4-BE49-F238E27FC236}">
                <a16:creationId xmlns:a16="http://schemas.microsoft.com/office/drawing/2014/main" id="{DA2DFEAC-E4FA-4063-BAF3-9D8E6C070F0C}"/>
              </a:ext>
            </a:extLst>
          </p:cNvPr>
          <p:cNvPicPr>
            <a:picLocks noGrp="1" noChangeAspect="1"/>
          </p:cNvPicPr>
          <p:nvPr>
            <p:ph idx="1"/>
          </p:nvPr>
        </p:nvPicPr>
        <p:blipFill>
          <a:blip r:embed="rId2"/>
          <a:stretch>
            <a:fillRect/>
          </a:stretch>
        </p:blipFill>
        <p:spPr>
          <a:xfrm>
            <a:off x="4207933" y="1464021"/>
            <a:ext cx="7347537" cy="3930933"/>
          </a:xfrm>
          <a:prstGeom prst="rect">
            <a:avLst/>
          </a:prstGeom>
        </p:spPr>
      </p:pic>
    </p:spTree>
    <p:extLst>
      <p:ext uri="{BB962C8B-B14F-4D97-AF65-F5344CB8AC3E}">
        <p14:creationId xmlns:p14="http://schemas.microsoft.com/office/powerpoint/2010/main" val="464400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EB008-F048-45A1-847E-519C1F953467}"/>
              </a:ext>
            </a:extLst>
          </p:cNvPr>
          <p:cNvSpPr>
            <a:spLocks noGrp="1"/>
          </p:cNvSpPr>
          <p:nvPr>
            <p:ph type="title"/>
          </p:nvPr>
        </p:nvSpPr>
        <p:spPr/>
        <p:txBody>
          <a:bodyPr/>
          <a:lstStyle/>
          <a:p>
            <a:r>
              <a:rPr lang="en-US" dirty="0"/>
              <a:t>What is Tracked files?</a:t>
            </a:r>
          </a:p>
        </p:txBody>
      </p:sp>
      <p:sp>
        <p:nvSpPr>
          <p:cNvPr id="3" name="Text Placeholder 2">
            <a:extLst>
              <a:ext uri="{FF2B5EF4-FFF2-40B4-BE49-F238E27FC236}">
                <a16:creationId xmlns:a16="http://schemas.microsoft.com/office/drawing/2014/main" id="{4FA5B0B7-2794-474E-94FE-21C1FEE01F34}"/>
              </a:ext>
            </a:extLst>
          </p:cNvPr>
          <p:cNvSpPr>
            <a:spLocks noGrp="1"/>
          </p:cNvSpPr>
          <p:nvPr>
            <p:ph type="body" idx="1"/>
          </p:nvPr>
        </p:nvSpPr>
        <p:spPr/>
        <p:txBody>
          <a:bodyPr/>
          <a:lstStyle/>
          <a:p>
            <a:r>
              <a:rPr lang="en-US" dirty="0"/>
              <a:t>1. Create a file.</a:t>
            </a:r>
          </a:p>
        </p:txBody>
      </p:sp>
      <p:pic>
        <p:nvPicPr>
          <p:cNvPr id="7" name="Content Placeholder 6">
            <a:extLst>
              <a:ext uri="{FF2B5EF4-FFF2-40B4-BE49-F238E27FC236}">
                <a16:creationId xmlns:a16="http://schemas.microsoft.com/office/drawing/2014/main" id="{289506CD-428D-4897-B3B9-05B5EC6F8BE4}"/>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6086EEDA-D47D-4229-BA15-1C1AFB0B3311}"/>
              </a:ext>
            </a:extLst>
          </p:cNvPr>
          <p:cNvSpPr>
            <a:spLocks noGrp="1"/>
          </p:cNvSpPr>
          <p:nvPr>
            <p:ph type="body" sz="quarter" idx="3"/>
          </p:nvPr>
        </p:nvSpPr>
        <p:spPr/>
        <p:txBody>
          <a:bodyPr/>
          <a:lstStyle/>
          <a:p>
            <a:r>
              <a:rPr lang="en-US" dirty="0"/>
              <a:t>2. Write something, save and exit.</a:t>
            </a:r>
          </a:p>
        </p:txBody>
      </p:sp>
      <p:pic>
        <p:nvPicPr>
          <p:cNvPr id="8" name="Content Placeholder 7">
            <a:extLst>
              <a:ext uri="{FF2B5EF4-FFF2-40B4-BE49-F238E27FC236}">
                <a16:creationId xmlns:a16="http://schemas.microsoft.com/office/drawing/2014/main" id="{21B3567F-5F21-4DE6-AE50-BD6AA110A419}"/>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1839343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B7E4-B6EF-4568-B256-823D02DC3A11}"/>
              </a:ext>
            </a:extLst>
          </p:cNvPr>
          <p:cNvSpPr>
            <a:spLocks noGrp="1"/>
          </p:cNvSpPr>
          <p:nvPr>
            <p:ph type="title"/>
          </p:nvPr>
        </p:nvSpPr>
        <p:spPr/>
        <p:txBody>
          <a:bodyPr/>
          <a:lstStyle/>
          <a:p>
            <a:r>
              <a:rPr lang="en-US" dirty="0"/>
              <a:t>What is tracked files.</a:t>
            </a:r>
          </a:p>
        </p:txBody>
      </p:sp>
      <p:sp>
        <p:nvSpPr>
          <p:cNvPr id="3" name="Text Placeholder 2">
            <a:extLst>
              <a:ext uri="{FF2B5EF4-FFF2-40B4-BE49-F238E27FC236}">
                <a16:creationId xmlns:a16="http://schemas.microsoft.com/office/drawing/2014/main" id="{A82BF395-44E3-4D5C-B76C-8BB4C2894104}"/>
              </a:ext>
            </a:extLst>
          </p:cNvPr>
          <p:cNvSpPr>
            <a:spLocks noGrp="1"/>
          </p:cNvSpPr>
          <p:nvPr>
            <p:ph type="body" idx="1"/>
          </p:nvPr>
        </p:nvSpPr>
        <p:spPr/>
        <p:txBody>
          <a:bodyPr/>
          <a:lstStyle/>
          <a:p>
            <a:r>
              <a:rPr lang="en-US" dirty="0"/>
              <a:t>3. We can see modified files</a:t>
            </a:r>
          </a:p>
        </p:txBody>
      </p:sp>
      <p:pic>
        <p:nvPicPr>
          <p:cNvPr id="7" name="Content Placeholder 6">
            <a:extLst>
              <a:ext uri="{FF2B5EF4-FFF2-40B4-BE49-F238E27FC236}">
                <a16:creationId xmlns:a16="http://schemas.microsoft.com/office/drawing/2014/main" id="{6551E12A-A204-4026-B614-103CB59BDE28}"/>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A97EF0E0-D4EF-4880-8109-9BA8BC195C77}"/>
              </a:ext>
            </a:extLst>
          </p:cNvPr>
          <p:cNvSpPr>
            <a:spLocks noGrp="1"/>
          </p:cNvSpPr>
          <p:nvPr>
            <p:ph type="body" sz="quarter" idx="3"/>
          </p:nvPr>
        </p:nvSpPr>
        <p:spPr/>
        <p:txBody>
          <a:bodyPr/>
          <a:lstStyle/>
          <a:p>
            <a:r>
              <a:rPr lang="en-US" dirty="0"/>
              <a:t>4.Add, commit and message in one line</a:t>
            </a:r>
          </a:p>
          <a:p>
            <a:endParaRPr lang="en-US" dirty="0"/>
          </a:p>
        </p:txBody>
      </p:sp>
      <p:pic>
        <p:nvPicPr>
          <p:cNvPr id="8" name="Content Placeholder 7">
            <a:extLst>
              <a:ext uri="{FF2B5EF4-FFF2-40B4-BE49-F238E27FC236}">
                <a16:creationId xmlns:a16="http://schemas.microsoft.com/office/drawing/2014/main" id="{0E5E7161-3A23-44BA-8B56-DF5537A956BB}"/>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23176691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68B25-45B9-4891-9CC2-C5DDDFA9187B}"/>
              </a:ext>
            </a:extLst>
          </p:cNvPr>
          <p:cNvSpPr>
            <a:spLocks noGrp="1"/>
          </p:cNvSpPr>
          <p:nvPr>
            <p:ph type="title"/>
          </p:nvPr>
        </p:nvSpPr>
        <p:spPr/>
        <p:txBody>
          <a:bodyPr/>
          <a:lstStyle/>
          <a:p>
            <a:r>
              <a:rPr lang="en-US" dirty="0"/>
              <a:t>Tracked files.</a:t>
            </a:r>
          </a:p>
        </p:txBody>
      </p:sp>
      <p:sp>
        <p:nvSpPr>
          <p:cNvPr id="3" name="Text Placeholder 2">
            <a:extLst>
              <a:ext uri="{FF2B5EF4-FFF2-40B4-BE49-F238E27FC236}">
                <a16:creationId xmlns:a16="http://schemas.microsoft.com/office/drawing/2014/main" id="{34A3C4E3-DE5F-4D5D-AEC2-41F410B807B3}"/>
              </a:ext>
            </a:extLst>
          </p:cNvPr>
          <p:cNvSpPr>
            <a:spLocks noGrp="1"/>
          </p:cNvSpPr>
          <p:nvPr>
            <p:ph type="body" idx="1"/>
          </p:nvPr>
        </p:nvSpPr>
        <p:spPr/>
        <p:txBody>
          <a:bodyPr>
            <a:normAutofit lnSpcReduction="10000"/>
          </a:bodyPr>
          <a:lstStyle/>
          <a:p>
            <a:r>
              <a:rPr lang="en-US" dirty="0"/>
              <a:t>To get list of all tracked files we use</a:t>
            </a:r>
          </a:p>
          <a:p>
            <a:r>
              <a:rPr lang="en-US" dirty="0"/>
              <a:t>git ls-files</a:t>
            </a:r>
          </a:p>
        </p:txBody>
      </p:sp>
      <p:pic>
        <p:nvPicPr>
          <p:cNvPr id="7" name="Content Placeholder 6">
            <a:extLst>
              <a:ext uri="{FF2B5EF4-FFF2-40B4-BE49-F238E27FC236}">
                <a16:creationId xmlns:a16="http://schemas.microsoft.com/office/drawing/2014/main" id="{8890A0D6-9E3F-4AC1-A5A8-77BE7076D575}"/>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4A143CD6-598D-46E5-B9D9-187850565172}"/>
              </a:ext>
            </a:extLst>
          </p:cNvPr>
          <p:cNvSpPr>
            <a:spLocks noGrp="1"/>
          </p:cNvSpPr>
          <p:nvPr>
            <p:ph type="body" sz="quarter" idx="3"/>
          </p:nvPr>
        </p:nvSpPr>
        <p:spPr/>
        <p:txBody>
          <a:bodyPr>
            <a:normAutofit lnSpcReduction="10000"/>
          </a:bodyPr>
          <a:lstStyle/>
          <a:p>
            <a:r>
              <a:rPr lang="en-US" dirty="0"/>
              <a:t>To check ls-files</a:t>
            </a:r>
          </a:p>
        </p:txBody>
      </p:sp>
      <p:pic>
        <p:nvPicPr>
          <p:cNvPr id="8" name="Content Placeholder 7">
            <a:extLst>
              <a:ext uri="{FF2B5EF4-FFF2-40B4-BE49-F238E27FC236}">
                <a16:creationId xmlns:a16="http://schemas.microsoft.com/office/drawing/2014/main" id="{5F0BAFDF-31B6-4A01-AFAE-6BD9DE1A2E0B}"/>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24092698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858ED-CD1A-4CE0-9A91-7A51DC679DA8}"/>
              </a:ext>
            </a:extLst>
          </p:cNvPr>
          <p:cNvSpPr>
            <a:spLocks noGrp="1"/>
          </p:cNvSpPr>
          <p:nvPr>
            <p:ph type="title"/>
          </p:nvPr>
        </p:nvSpPr>
        <p:spPr/>
        <p:txBody>
          <a:bodyPr/>
          <a:lstStyle/>
          <a:p>
            <a:r>
              <a:rPr lang="en-US" dirty="0"/>
              <a:t>Tracked files.</a:t>
            </a:r>
          </a:p>
        </p:txBody>
      </p:sp>
      <p:sp>
        <p:nvSpPr>
          <p:cNvPr id="3" name="Text Placeholder 2">
            <a:extLst>
              <a:ext uri="{FF2B5EF4-FFF2-40B4-BE49-F238E27FC236}">
                <a16:creationId xmlns:a16="http://schemas.microsoft.com/office/drawing/2014/main" id="{C165CF58-DE0E-4593-9F25-7230F75BF304}"/>
              </a:ext>
            </a:extLst>
          </p:cNvPr>
          <p:cNvSpPr>
            <a:spLocks noGrp="1"/>
          </p:cNvSpPr>
          <p:nvPr>
            <p:ph type="body" idx="1"/>
          </p:nvPr>
        </p:nvSpPr>
        <p:spPr/>
        <p:txBody>
          <a:bodyPr>
            <a:normAutofit lnSpcReduction="10000"/>
          </a:bodyPr>
          <a:lstStyle/>
          <a:p>
            <a:r>
              <a:rPr lang="en-US" dirty="0"/>
              <a:t>1. Create a file, add some text, save and exit.</a:t>
            </a:r>
          </a:p>
        </p:txBody>
      </p:sp>
      <p:pic>
        <p:nvPicPr>
          <p:cNvPr id="7" name="Content Placeholder 6">
            <a:extLst>
              <a:ext uri="{FF2B5EF4-FFF2-40B4-BE49-F238E27FC236}">
                <a16:creationId xmlns:a16="http://schemas.microsoft.com/office/drawing/2014/main" id="{DF07A028-821B-41A0-A2EE-60E41EB95525}"/>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879019B4-25EB-48E0-98C7-2B6FE71D4101}"/>
              </a:ext>
            </a:extLst>
          </p:cNvPr>
          <p:cNvSpPr>
            <a:spLocks noGrp="1"/>
          </p:cNvSpPr>
          <p:nvPr>
            <p:ph type="body" sz="quarter" idx="3"/>
          </p:nvPr>
        </p:nvSpPr>
        <p:spPr/>
        <p:txBody>
          <a:bodyPr>
            <a:normAutofit lnSpcReduction="10000"/>
          </a:bodyPr>
          <a:lstStyle/>
          <a:p>
            <a:r>
              <a:rPr lang="en-US" dirty="0"/>
              <a:t>To get it tracked add to staging area</a:t>
            </a:r>
          </a:p>
          <a:p>
            <a:r>
              <a:rPr lang="en-US" dirty="0"/>
              <a:t>Git add newfile.txt and then commit.</a:t>
            </a:r>
          </a:p>
        </p:txBody>
      </p:sp>
      <p:pic>
        <p:nvPicPr>
          <p:cNvPr id="8" name="Content Placeholder 7">
            <a:extLst>
              <a:ext uri="{FF2B5EF4-FFF2-40B4-BE49-F238E27FC236}">
                <a16:creationId xmlns:a16="http://schemas.microsoft.com/office/drawing/2014/main" id="{D1E41D8B-E4CB-4112-9B19-669034E06CD4}"/>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1575467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5EBB3-10E6-4080-9F89-294936E1EEBA}"/>
              </a:ext>
            </a:extLst>
          </p:cNvPr>
          <p:cNvSpPr>
            <a:spLocks noGrp="1"/>
          </p:cNvSpPr>
          <p:nvPr>
            <p:ph type="title"/>
          </p:nvPr>
        </p:nvSpPr>
        <p:spPr/>
        <p:txBody>
          <a:bodyPr/>
          <a:lstStyle/>
          <a:p>
            <a:r>
              <a:rPr lang="en-US" dirty="0"/>
              <a:t>Recursive add</a:t>
            </a:r>
          </a:p>
        </p:txBody>
      </p:sp>
      <p:sp>
        <p:nvSpPr>
          <p:cNvPr id="3" name="Text Placeholder 2">
            <a:extLst>
              <a:ext uri="{FF2B5EF4-FFF2-40B4-BE49-F238E27FC236}">
                <a16:creationId xmlns:a16="http://schemas.microsoft.com/office/drawing/2014/main" id="{9D30FABD-FB9D-4CF2-89E3-BDA8DC05559E}"/>
              </a:ext>
            </a:extLst>
          </p:cNvPr>
          <p:cNvSpPr>
            <a:spLocks noGrp="1"/>
          </p:cNvSpPr>
          <p:nvPr>
            <p:ph type="body" idx="1"/>
          </p:nvPr>
        </p:nvSpPr>
        <p:spPr/>
        <p:txBody>
          <a:bodyPr/>
          <a:lstStyle/>
          <a:p>
            <a:r>
              <a:rPr lang="en-US" dirty="0"/>
              <a:t>1. Directory level1/level2/level3/level5 created</a:t>
            </a:r>
          </a:p>
        </p:txBody>
      </p:sp>
      <p:pic>
        <p:nvPicPr>
          <p:cNvPr id="7" name="Content Placeholder 6">
            <a:extLst>
              <a:ext uri="{FF2B5EF4-FFF2-40B4-BE49-F238E27FC236}">
                <a16:creationId xmlns:a16="http://schemas.microsoft.com/office/drawing/2014/main" id="{21EE03DD-27B9-42E3-BDC1-3F1AECA2E566}"/>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7EF4F50B-C6EB-4CF1-9479-03CAEB67A7B2}"/>
              </a:ext>
            </a:extLst>
          </p:cNvPr>
          <p:cNvSpPr>
            <a:spLocks noGrp="1"/>
          </p:cNvSpPr>
          <p:nvPr>
            <p:ph type="body" sz="quarter" idx="3"/>
          </p:nvPr>
        </p:nvSpPr>
        <p:spPr/>
        <p:txBody>
          <a:bodyPr/>
          <a:lstStyle/>
          <a:p>
            <a:r>
              <a:rPr lang="en-US" dirty="0"/>
              <a:t>2. Create a file a level1, level2 ..level5</a:t>
            </a:r>
          </a:p>
        </p:txBody>
      </p:sp>
      <p:sp>
        <p:nvSpPr>
          <p:cNvPr id="10" name="Content Placeholder 9">
            <a:extLst>
              <a:ext uri="{FF2B5EF4-FFF2-40B4-BE49-F238E27FC236}">
                <a16:creationId xmlns:a16="http://schemas.microsoft.com/office/drawing/2014/main" id="{11EF6630-4A95-47CC-AA61-CB53CEB558D6}"/>
              </a:ext>
            </a:extLst>
          </p:cNvPr>
          <p:cNvSpPr>
            <a:spLocks noGrp="1"/>
          </p:cNvSpPr>
          <p:nvPr>
            <p:ph sz="quarter" idx="4"/>
          </p:nvPr>
        </p:nvSpPr>
        <p:spPr/>
        <p:txBody>
          <a:bodyPr/>
          <a:lstStyle/>
          <a:p>
            <a:endParaRPr lang="en-US"/>
          </a:p>
        </p:txBody>
      </p:sp>
      <p:pic>
        <p:nvPicPr>
          <p:cNvPr id="11" name="Picture 10">
            <a:extLst>
              <a:ext uri="{FF2B5EF4-FFF2-40B4-BE49-F238E27FC236}">
                <a16:creationId xmlns:a16="http://schemas.microsoft.com/office/drawing/2014/main" id="{ECB737CC-6365-4CB0-9F9B-0B272067BEB0}"/>
              </a:ext>
            </a:extLst>
          </p:cNvPr>
          <p:cNvPicPr>
            <a:picLocks noChangeAspect="1"/>
          </p:cNvPicPr>
          <p:nvPr/>
        </p:nvPicPr>
        <p:blipFill>
          <a:blip r:embed="rId3"/>
          <a:stretch>
            <a:fillRect/>
          </a:stretch>
        </p:blipFill>
        <p:spPr>
          <a:xfrm>
            <a:off x="6172200" y="2585244"/>
            <a:ext cx="5534025" cy="3524250"/>
          </a:xfrm>
          <a:prstGeom prst="rect">
            <a:avLst/>
          </a:prstGeom>
        </p:spPr>
      </p:pic>
    </p:spTree>
    <p:extLst>
      <p:ext uri="{BB962C8B-B14F-4D97-AF65-F5344CB8AC3E}">
        <p14:creationId xmlns:p14="http://schemas.microsoft.com/office/powerpoint/2010/main" val="12992846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9A38-73EB-48B8-B071-A16669DACE02}"/>
              </a:ext>
            </a:extLst>
          </p:cNvPr>
          <p:cNvSpPr>
            <a:spLocks noGrp="1"/>
          </p:cNvSpPr>
          <p:nvPr>
            <p:ph type="title"/>
          </p:nvPr>
        </p:nvSpPr>
        <p:spPr/>
        <p:txBody>
          <a:bodyPr/>
          <a:lstStyle/>
          <a:p>
            <a:r>
              <a:rPr lang="en-US" dirty="0"/>
              <a:t>Recursive files.</a:t>
            </a:r>
          </a:p>
        </p:txBody>
      </p:sp>
      <p:sp>
        <p:nvSpPr>
          <p:cNvPr id="3" name="Text Placeholder 2">
            <a:extLst>
              <a:ext uri="{FF2B5EF4-FFF2-40B4-BE49-F238E27FC236}">
                <a16:creationId xmlns:a16="http://schemas.microsoft.com/office/drawing/2014/main" id="{C271D03C-426E-4791-9623-0C69BBE98C56}"/>
              </a:ext>
            </a:extLst>
          </p:cNvPr>
          <p:cNvSpPr>
            <a:spLocks noGrp="1"/>
          </p:cNvSpPr>
          <p:nvPr>
            <p:ph type="body" idx="1"/>
          </p:nvPr>
        </p:nvSpPr>
        <p:spPr/>
        <p:txBody>
          <a:bodyPr>
            <a:normAutofit lnSpcReduction="10000"/>
          </a:bodyPr>
          <a:lstStyle/>
          <a:p>
            <a:r>
              <a:rPr lang="en-US" dirty="0"/>
              <a:t>Files created at level1,2,3</a:t>
            </a:r>
          </a:p>
          <a:p>
            <a:r>
              <a:rPr lang="en-US" dirty="0"/>
              <a:t>Move starter-web directory.</a:t>
            </a:r>
          </a:p>
        </p:txBody>
      </p:sp>
      <p:pic>
        <p:nvPicPr>
          <p:cNvPr id="7" name="Content Placeholder 6">
            <a:extLst>
              <a:ext uri="{FF2B5EF4-FFF2-40B4-BE49-F238E27FC236}">
                <a16:creationId xmlns:a16="http://schemas.microsoft.com/office/drawing/2014/main" id="{0AECABFF-21A9-488B-BE67-BBD4F1602155}"/>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EB00F07C-B2D5-439F-9212-64D26E65A130}"/>
              </a:ext>
            </a:extLst>
          </p:cNvPr>
          <p:cNvSpPr>
            <a:spLocks noGrp="1"/>
          </p:cNvSpPr>
          <p:nvPr>
            <p:ph type="body" sz="quarter" idx="3"/>
          </p:nvPr>
        </p:nvSpPr>
        <p:spPr/>
        <p:txBody>
          <a:bodyPr>
            <a:normAutofit lnSpcReduction="10000"/>
          </a:bodyPr>
          <a:lstStyle/>
          <a:p>
            <a:r>
              <a:rPr lang="en-US" sz="1800" dirty="0"/>
              <a:t>git add . (to add recursively), then commit</a:t>
            </a:r>
          </a:p>
          <a:p>
            <a:r>
              <a:rPr lang="en-US" sz="1800" dirty="0"/>
              <a:t>git commit.</a:t>
            </a:r>
          </a:p>
        </p:txBody>
      </p:sp>
      <p:pic>
        <p:nvPicPr>
          <p:cNvPr id="8" name="Content Placeholder 7">
            <a:extLst>
              <a:ext uri="{FF2B5EF4-FFF2-40B4-BE49-F238E27FC236}">
                <a16:creationId xmlns:a16="http://schemas.microsoft.com/office/drawing/2014/main" id="{C5DDC7E3-FAA3-4D4F-A6F9-0798BB0167F7}"/>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2450302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A50BABC-B59F-4455-B672-30E73563038C}"/>
              </a:ext>
            </a:extLst>
          </p:cNvPr>
          <p:cNvPicPr>
            <a:picLocks noChangeAspect="1"/>
          </p:cNvPicPr>
          <p:nvPr/>
        </p:nvPicPr>
        <p:blipFill>
          <a:blip r:embed="rId2"/>
          <a:stretch>
            <a:fillRect/>
          </a:stretch>
        </p:blipFill>
        <p:spPr>
          <a:xfrm>
            <a:off x="1736926" y="643467"/>
            <a:ext cx="7902221" cy="5571066"/>
          </a:xfrm>
          <a:prstGeom prst="rect">
            <a:avLst/>
          </a:prstGeom>
        </p:spPr>
      </p:pic>
    </p:spTree>
    <p:extLst>
      <p:ext uri="{BB962C8B-B14F-4D97-AF65-F5344CB8AC3E}">
        <p14:creationId xmlns:p14="http://schemas.microsoft.com/office/powerpoint/2010/main" val="4980498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2CAC-A8C1-4D30-B9A0-1F3CD7764ACE}"/>
              </a:ext>
            </a:extLst>
          </p:cNvPr>
          <p:cNvSpPr>
            <a:spLocks noGrp="1"/>
          </p:cNvSpPr>
          <p:nvPr>
            <p:ph type="title"/>
          </p:nvPr>
        </p:nvSpPr>
        <p:spPr/>
        <p:txBody>
          <a:bodyPr/>
          <a:lstStyle/>
          <a:p>
            <a:r>
              <a:rPr lang="en-US" dirty="0"/>
              <a:t>Backing out changes</a:t>
            </a:r>
          </a:p>
        </p:txBody>
      </p:sp>
      <p:sp>
        <p:nvSpPr>
          <p:cNvPr id="3" name="Text Placeholder 2">
            <a:extLst>
              <a:ext uri="{FF2B5EF4-FFF2-40B4-BE49-F238E27FC236}">
                <a16:creationId xmlns:a16="http://schemas.microsoft.com/office/drawing/2014/main" id="{89585B44-6DAB-4F29-A4D2-3BE81FC2C9E6}"/>
              </a:ext>
            </a:extLst>
          </p:cNvPr>
          <p:cNvSpPr>
            <a:spLocks noGrp="1"/>
          </p:cNvSpPr>
          <p:nvPr>
            <p:ph type="body" idx="1"/>
          </p:nvPr>
        </p:nvSpPr>
        <p:spPr/>
        <p:txBody>
          <a:bodyPr/>
          <a:lstStyle/>
          <a:p>
            <a:r>
              <a:rPr lang="en-US" dirty="0"/>
              <a:t>1. Move to level1 folder.</a:t>
            </a:r>
          </a:p>
        </p:txBody>
      </p:sp>
      <p:pic>
        <p:nvPicPr>
          <p:cNvPr id="7" name="Content Placeholder 6">
            <a:extLst>
              <a:ext uri="{FF2B5EF4-FFF2-40B4-BE49-F238E27FC236}">
                <a16:creationId xmlns:a16="http://schemas.microsoft.com/office/drawing/2014/main" id="{15894DB7-F3EF-42C5-B172-C0876A6A10C2}"/>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F38A7663-A4AA-446E-833C-4FEB3135B4FE}"/>
              </a:ext>
            </a:extLst>
          </p:cNvPr>
          <p:cNvSpPr>
            <a:spLocks noGrp="1"/>
          </p:cNvSpPr>
          <p:nvPr>
            <p:ph type="body" sz="quarter" idx="3"/>
          </p:nvPr>
        </p:nvSpPr>
        <p:spPr/>
        <p:txBody>
          <a:bodyPr/>
          <a:lstStyle/>
          <a:p>
            <a:r>
              <a:rPr lang="en-US" dirty="0"/>
              <a:t>2. Edit the file.</a:t>
            </a:r>
          </a:p>
        </p:txBody>
      </p:sp>
      <p:pic>
        <p:nvPicPr>
          <p:cNvPr id="8" name="Content Placeholder 7">
            <a:extLst>
              <a:ext uri="{FF2B5EF4-FFF2-40B4-BE49-F238E27FC236}">
                <a16:creationId xmlns:a16="http://schemas.microsoft.com/office/drawing/2014/main" id="{46843555-D374-49FF-BE53-F38BBD7A07FA}"/>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33841568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EE1FC-43C2-4727-AB34-6F73A468746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6FCAF2F-77F5-4965-AD54-F010ECF6F54A}"/>
              </a:ext>
            </a:extLst>
          </p:cNvPr>
          <p:cNvSpPr>
            <a:spLocks noGrp="1"/>
          </p:cNvSpPr>
          <p:nvPr>
            <p:ph type="body" idx="1"/>
          </p:nvPr>
        </p:nvSpPr>
        <p:spPr/>
        <p:txBody>
          <a:bodyPr>
            <a:normAutofit lnSpcReduction="10000"/>
          </a:bodyPr>
          <a:lstStyle/>
          <a:p>
            <a:r>
              <a:rPr lang="en-US" dirty="0"/>
              <a:t>3. Add some other text</a:t>
            </a:r>
          </a:p>
          <a:p>
            <a:r>
              <a:rPr lang="en-US" dirty="0"/>
              <a:t>Check the status</a:t>
            </a:r>
          </a:p>
        </p:txBody>
      </p:sp>
      <p:pic>
        <p:nvPicPr>
          <p:cNvPr id="7" name="Content Placeholder 6">
            <a:extLst>
              <a:ext uri="{FF2B5EF4-FFF2-40B4-BE49-F238E27FC236}">
                <a16:creationId xmlns:a16="http://schemas.microsoft.com/office/drawing/2014/main" id="{B5ECD5B6-F00E-4234-B094-9CB44FAA1EEE}"/>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9915DFF7-85E4-4F4E-B949-5C04EDF3FA68}"/>
              </a:ext>
            </a:extLst>
          </p:cNvPr>
          <p:cNvSpPr>
            <a:spLocks noGrp="1"/>
          </p:cNvSpPr>
          <p:nvPr>
            <p:ph type="body" sz="quarter" idx="3"/>
          </p:nvPr>
        </p:nvSpPr>
        <p:spPr/>
        <p:txBody>
          <a:bodyPr>
            <a:normAutofit lnSpcReduction="10000"/>
          </a:bodyPr>
          <a:lstStyle/>
          <a:p>
            <a:r>
              <a:rPr lang="en-US" dirty="0"/>
              <a:t>4. Add file to staging area.	</a:t>
            </a:r>
          </a:p>
        </p:txBody>
      </p:sp>
      <p:pic>
        <p:nvPicPr>
          <p:cNvPr id="8" name="Content Placeholder 7">
            <a:extLst>
              <a:ext uri="{FF2B5EF4-FFF2-40B4-BE49-F238E27FC236}">
                <a16:creationId xmlns:a16="http://schemas.microsoft.com/office/drawing/2014/main" id="{15787D18-8A69-46CA-BDE6-F92E4E308875}"/>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29492376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0BE6-4B59-4717-AA3F-17BCA0AF278A}"/>
              </a:ext>
            </a:extLst>
          </p:cNvPr>
          <p:cNvSpPr>
            <a:spLocks noGrp="1"/>
          </p:cNvSpPr>
          <p:nvPr>
            <p:ph type="title"/>
          </p:nvPr>
        </p:nvSpPr>
        <p:spPr/>
        <p:txBody>
          <a:bodyPr/>
          <a:lstStyle/>
          <a:p>
            <a:r>
              <a:rPr lang="en-US" dirty="0"/>
              <a:t>Backing out changes.</a:t>
            </a:r>
          </a:p>
        </p:txBody>
      </p:sp>
      <p:sp>
        <p:nvSpPr>
          <p:cNvPr id="3" name="Text Placeholder 2">
            <a:extLst>
              <a:ext uri="{FF2B5EF4-FFF2-40B4-BE49-F238E27FC236}">
                <a16:creationId xmlns:a16="http://schemas.microsoft.com/office/drawing/2014/main" id="{4A5322A5-F775-44B8-9B74-D7CCF163971B}"/>
              </a:ext>
            </a:extLst>
          </p:cNvPr>
          <p:cNvSpPr>
            <a:spLocks noGrp="1"/>
          </p:cNvSpPr>
          <p:nvPr>
            <p:ph type="body" idx="1"/>
          </p:nvPr>
        </p:nvSpPr>
        <p:spPr/>
        <p:txBody>
          <a:bodyPr>
            <a:normAutofit fontScale="62500" lnSpcReduction="20000"/>
          </a:bodyPr>
          <a:lstStyle/>
          <a:p>
            <a:r>
              <a:rPr lang="en-US" dirty="0"/>
              <a:t>3. To move back to working directory area use reset</a:t>
            </a:r>
          </a:p>
          <a:p>
            <a:r>
              <a:rPr lang="en-US" dirty="0"/>
              <a:t>Check the status, again it is modified file.</a:t>
            </a:r>
          </a:p>
        </p:txBody>
      </p:sp>
      <p:pic>
        <p:nvPicPr>
          <p:cNvPr id="7" name="Content Placeholder 6">
            <a:extLst>
              <a:ext uri="{FF2B5EF4-FFF2-40B4-BE49-F238E27FC236}">
                <a16:creationId xmlns:a16="http://schemas.microsoft.com/office/drawing/2014/main" id="{C28E04A2-EB0C-44DE-83E6-3881FE122E1B}"/>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AAB02E7A-2769-41C6-BFEC-79E6C0EDB6A1}"/>
              </a:ext>
            </a:extLst>
          </p:cNvPr>
          <p:cNvSpPr>
            <a:spLocks noGrp="1"/>
          </p:cNvSpPr>
          <p:nvPr>
            <p:ph type="body" sz="quarter" idx="3"/>
          </p:nvPr>
        </p:nvSpPr>
        <p:spPr/>
        <p:txBody>
          <a:bodyPr>
            <a:normAutofit fontScale="62500" lnSpcReduction="20000"/>
          </a:bodyPr>
          <a:lstStyle/>
          <a:p>
            <a:r>
              <a:rPr lang="en-US" dirty="0"/>
              <a:t>4. To revert the changes that we added to file we use check out. We moved to previous version or nothing to add to staging area. If we open the file, the content also gets removed.</a:t>
            </a:r>
          </a:p>
        </p:txBody>
      </p:sp>
      <p:pic>
        <p:nvPicPr>
          <p:cNvPr id="8" name="Content Placeholder 7">
            <a:extLst>
              <a:ext uri="{FF2B5EF4-FFF2-40B4-BE49-F238E27FC236}">
                <a16:creationId xmlns:a16="http://schemas.microsoft.com/office/drawing/2014/main" id="{CC31A10D-DB7F-4228-96C9-F0BB705C483C}"/>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40242734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FF206-E0EC-44D1-98E7-9296A1A535C4}"/>
              </a:ext>
            </a:extLst>
          </p:cNvPr>
          <p:cNvSpPr>
            <a:spLocks noGrp="1"/>
          </p:cNvSpPr>
          <p:nvPr>
            <p:ph type="title"/>
          </p:nvPr>
        </p:nvSpPr>
        <p:spPr/>
        <p:txBody>
          <a:bodyPr/>
          <a:lstStyle/>
          <a:p>
            <a:r>
              <a:rPr lang="en-US" dirty="0"/>
              <a:t>Renaming and moving files</a:t>
            </a:r>
          </a:p>
        </p:txBody>
      </p:sp>
      <p:sp>
        <p:nvSpPr>
          <p:cNvPr id="3" name="Text Placeholder 2">
            <a:extLst>
              <a:ext uri="{FF2B5EF4-FFF2-40B4-BE49-F238E27FC236}">
                <a16:creationId xmlns:a16="http://schemas.microsoft.com/office/drawing/2014/main" id="{0B68A1FC-4414-4F38-8E95-49116C3211B4}"/>
              </a:ext>
            </a:extLst>
          </p:cNvPr>
          <p:cNvSpPr>
            <a:spLocks noGrp="1"/>
          </p:cNvSpPr>
          <p:nvPr>
            <p:ph type="body" idx="1"/>
          </p:nvPr>
        </p:nvSpPr>
        <p:spPr/>
        <p:txBody>
          <a:bodyPr/>
          <a:lstStyle/>
          <a:p>
            <a:r>
              <a:rPr lang="en-US" dirty="0"/>
              <a:t>Move to level3 directory</a:t>
            </a:r>
          </a:p>
        </p:txBody>
      </p:sp>
      <p:pic>
        <p:nvPicPr>
          <p:cNvPr id="7" name="Content Placeholder 6">
            <a:extLst>
              <a:ext uri="{FF2B5EF4-FFF2-40B4-BE49-F238E27FC236}">
                <a16:creationId xmlns:a16="http://schemas.microsoft.com/office/drawing/2014/main" id="{030B0A10-3E74-4C51-B7B3-E2CADC161723}"/>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B8909B81-E46E-4990-B21A-F3A270D527FD}"/>
              </a:ext>
            </a:extLst>
          </p:cNvPr>
          <p:cNvSpPr>
            <a:spLocks noGrp="1"/>
          </p:cNvSpPr>
          <p:nvPr>
            <p:ph type="body" sz="quarter" idx="3"/>
          </p:nvPr>
        </p:nvSpPr>
        <p:spPr/>
        <p:txBody>
          <a:bodyPr/>
          <a:lstStyle/>
          <a:p>
            <a:r>
              <a:rPr lang="en-US" dirty="0"/>
              <a:t>Git has renamed at operating system level</a:t>
            </a:r>
          </a:p>
        </p:txBody>
      </p:sp>
      <p:pic>
        <p:nvPicPr>
          <p:cNvPr id="8" name="Content Placeholder 7">
            <a:extLst>
              <a:ext uri="{FF2B5EF4-FFF2-40B4-BE49-F238E27FC236}">
                <a16:creationId xmlns:a16="http://schemas.microsoft.com/office/drawing/2014/main" id="{97BD0BC6-4229-471B-8D82-6C9858AFE262}"/>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11592772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F9EC0-72F7-4805-A3F2-279FA13DE126}"/>
              </a:ext>
            </a:extLst>
          </p:cNvPr>
          <p:cNvSpPr>
            <a:spLocks noGrp="1"/>
          </p:cNvSpPr>
          <p:nvPr>
            <p:ph type="title"/>
          </p:nvPr>
        </p:nvSpPr>
        <p:spPr/>
        <p:txBody>
          <a:bodyPr/>
          <a:lstStyle/>
          <a:p>
            <a:r>
              <a:rPr lang="en-US" dirty="0"/>
              <a:t>Renaming and  moving files. </a:t>
            </a:r>
          </a:p>
        </p:txBody>
      </p:sp>
      <p:sp>
        <p:nvSpPr>
          <p:cNvPr id="3" name="Text Placeholder 2">
            <a:extLst>
              <a:ext uri="{FF2B5EF4-FFF2-40B4-BE49-F238E27FC236}">
                <a16:creationId xmlns:a16="http://schemas.microsoft.com/office/drawing/2014/main" id="{47927DD7-FD2A-45C3-B93B-941376E427D5}"/>
              </a:ext>
            </a:extLst>
          </p:cNvPr>
          <p:cNvSpPr>
            <a:spLocks noGrp="1"/>
          </p:cNvSpPr>
          <p:nvPr>
            <p:ph type="body" idx="1"/>
          </p:nvPr>
        </p:nvSpPr>
        <p:spPr/>
        <p:txBody>
          <a:bodyPr>
            <a:normAutofit/>
          </a:bodyPr>
          <a:lstStyle/>
          <a:p>
            <a:r>
              <a:rPr lang="en-US" dirty="0"/>
              <a:t>But not updated in git repository so commit</a:t>
            </a:r>
          </a:p>
        </p:txBody>
      </p:sp>
      <p:pic>
        <p:nvPicPr>
          <p:cNvPr id="7" name="Content Placeholder 6">
            <a:extLst>
              <a:ext uri="{FF2B5EF4-FFF2-40B4-BE49-F238E27FC236}">
                <a16:creationId xmlns:a16="http://schemas.microsoft.com/office/drawing/2014/main" id="{DB438200-7F79-4F8D-8201-3BD22671EB89}"/>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DAB4B1B2-379E-482A-8F40-DCA7A980B239}"/>
              </a:ext>
            </a:extLst>
          </p:cNvPr>
          <p:cNvSpPr>
            <a:spLocks noGrp="1"/>
          </p:cNvSpPr>
          <p:nvPr>
            <p:ph type="body" sz="quarter" idx="3"/>
          </p:nvPr>
        </p:nvSpPr>
        <p:spPr/>
        <p:txBody>
          <a:bodyPr>
            <a:normAutofit/>
          </a:bodyPr>
          <a:lstStyle/>
          <a:p>
            <a:r>
              <a:rPr lang="en-US" dirty="0"/>
              <a:t>Always rename file before any changes so that git easily track it’s history.</a:t>
            </a:r>
          </a:p>
        </p:txBody>
      </p:sp>
      <p:pic>
        <p:nvPicPr>
          <p:cNvPr id="8" name="Content Placeholder 7">
            <a:extLst>
              <a:ext uri="{FF2B5EF4-FFF2-40B4-BE49-F238E27FC236}">
                <a16:creationId xmlns:a16="http://schemas.microsoft.com/office/drawing/2014/main" id="{3CE5A671-F583-4D45-A840-E2C3EDD7C102}"/>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4875143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F3E09-C683-4E6C-A575-6E94BD8B673B}"/>
              </a:ext>
            </a:extLst>
          </p:cNvPr>
          <p:cNvSpPr>
            <a:spLocks noGrp="1"/>
          </p:cNvSpPr>
          <p:nvPr>
            <p:ph type="title"/>
          </p:nvPr>
        </p:nvSpPr>
        <p:spPr/>
        <p:txBody>
          <a:bodyPr/>
          <a:lstStyle/>
          <a:p>
            <a:r>
              <a:rPr lang="en-US" dirty="0"/>
              <a:t>Renaming</a:t>
            </a:r>
          </a:p>
        </p:txBody>
      </p:sp>
      <p:sp>
        <p:nvSpPr>
          <p:cNvPr id="3" name="Text Placeholder 2">
            <a:extLst>
              <a:ext uri="{FF2B5EF4-FFF2-40B4-BE49-F238E27FC236}">
                <a16:creationId xmlns:a16="http://schemas.microsoft.com/office/drawing/2014/main" id="{4F969C0C-A407-44C7-9ED3-022BD51D233F}"/>
              </a:ext>
            </a:extLst>
          </p:cNvPr>
          <p:cNvSpPr>
            <a:spLocks noGrp="1"/>
          </p:cNvSpPr>
          <p:nvPr>
            <p:ph type="body" idx="1"/>
          </p:nvPr>
        </p:nvSpPr>
        <p:spPr/>
        <p:txBody>
          <a:bodyPr>
            <a:normAutofit fontScale="92500"/>
          </a:bodyPr>
          <a:lstStyle/>
          <a:p>
            <a:r>
              <a:rPr lang="en-US" dirty="0"/>
              <a:t>Renaming without using git, move to level2</a:t>
            </a:r>
          </a:p>
        </p:txBody>
      </p:sp>
      <p:pic>
        <p:nvPicPr>
          <p:cNvPr id="7" name="Content Placeholder 6">
            <a:extLst>
              <a:ext uri="{FF2B5EF4-FFF2-40B4-BE49-F238E27FC236}">
                <a16:creationId xmlns:a16="http://schemas.microsoft.com/office/drawing/2014/main" id="{94D53774-0C44-4A0A-8ADA-5C3733B51845}"/>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5CC46F4E-EBF1-4E23-92AB-AFD4379ACFE8}"/>
              </a:ext>
            </a:extLst>
          </p:cNvPr>
          <p:cNvSpPr>
            <a:spLocks noGrp="1"/>
          </p:cNvSpPr>
          <p:nvPr>
            <p:ph type="body" sz="quarter" idx="3"/>
          </p:nvPr>
        </p:nvSpPr>
        <p:spPr/>
        <p:txBody>
          <a:bodyPr>
            <a:normAutofit fontScale="92500"/>
          </a:bodyPr>
          <a:lstStyle/>
          <a:p>
            <a:r>
              <a:rPr lang="en-US" dirty="0"/>
              <a:t>Here we can see that old file is deleted and new file is created with new file name.</a:t>
            </a:r>
          </a:p>
        </p:txBody>
      </p:sp>
      <p:pic>
        <p:nvPicPr>
          <p:cNvPr id="8" name="Content Placeholder 7">
            <a:extLst>
              <a:ext uri="{FF2B5EF4-FFF2-40B4-BE49-F238E27FC236}">
                <a16:creationId xmlns:a16="http://schemas.microsoft.com/office/drawing/2014/main" id="{A1134C14-C5FF-4A78-B37F-F4940E0BA157}"/>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14285088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A4009-F71C-443E-B184-FC9241B7BFA9}"/>
              </a:ext>
            </a:extLst>
          </p:cNvPr>
          <p:cNvSpPr>
            <a:spLocks noGrp="1"/>
          </p:cNvSpPr>
          <p:nvPr>
            <p:ph type="title"/>
          </p:nvPr>
        </p:nvSpPr>
        <p:spPr/>
        <p:txBody>
          <a:bodyPr/>
          <a:lstStyle/>
          <a:p>
            <a:r>
              <a:rPr lang="en-US" dirty="0"/>
              <a:t>Renaming and adding.</a:t>
            </a:r>
          </a:p>
        </p:txBody>
      </p:sp>
      <p:sp>
        <p:nvSpPr>
          <p:cNvPr id="3" name="Text Placeholder 2">
            <a:extLst>
              <a:ext uri="{FF2B5EF4-FFF2-40B4-BE49-F238E27FC236}">
                <a16:creationId xmlns:a16="http://schemas.microsoft.com/office/drawing/2014/main" id="{3A1F42E0-0D7D-4797-B90A-5CFE879228A4}"/>
              </a:ext>
            </a:extLst>
          </p:cNvPr>
          <p:cNvSpPr>
            <a:spLocks noGrp="1"/>
          </p:cNvSpPr>
          <p:nvPr>
            <p:ph type="body" idx="1"/>
          </p:nvPr>
        </p:nvSpPr>
        <p:spPr/>
        <p:txBody>
          <a:bodyPr>
            <a:normAutofit fontScale="70000" lnSpcReduction="20000"/>
          </a:bodyPr>
          <a:lstStyle/>
          <a:p>
            <a:r>
              <a:rPr lang="en-US" dirty="0"/>
              <a:t>git add –A</a:t>
            </a:r>
          </a:p>
          <a:p>
            <a:r>
              <a:rPr lang="en-US" dirty="0"/>
              <a:t>Will recursively add all the files which are renamed also</a:t>
            </a:r>
          </a:p>
        </p:txBody>
      </p:sp>
      <p:pic>
        <p:nvPicPr>
          <p:cNvPr id="7" name="Content Placeholder 6">
            <a:extLst>
              <a:ext uri="{FF2B5EF4-FFF2-40B4-BE49-F238E27FC236}">
                <a16:creationId xmlns:a16="http://schemas.microsoft.com/office/drawing/2014/main" id="{B66C47BB-2D9A-4533-8019-ECF3034A8094}"/>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4E49459E-E598-45EF-B073-5F8D03D1E167}"/>
              </a:ext>
            </a:extLst>
          </p:cNvPr>
          <p:cNvSpPr>
            <a:spLocks noGrp="1"/>
          </p:cNvSpPr>
          <p:nvPr>
            <p:ph type="body" sz="quarter" idx="3"/>
          </p:nvPr>
        </p:nvSpPr>
        <p:spPr/>
        <p:txBody>
          <a:bodyPr>
            <a:normAutofit fontScale="70000" lnSpcReduction="20000"/>
          </a:bodyPr>
          <a:lstStyle/>
          <a:p>
            <a:r>
              <a:rPr lang="en-US" dirty="0"/>
              <a:t>Commit the file</a:t>
            </a:r>
          </a:p>
        </p:txBody>
      </p:sp>
      <p:pic>
        <p:nvPicPr>
          <p:cNvPr id="8" name="Content Placeholder 7">
            <a:extLst>
              <a:ext uri="{FF2B5EF4-FFF2-40B4-BE49-F238E27FC236}">
                <a16:creationId xmlns:a16="http://schemas.microsoft.com/office/drawing/2014/main" id="{C377060B-6E6E-4F1C-B395-38F1202219C8}"/>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37742048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4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023B73-1991-4F74-A2FF-91EDCC2B8084}"/>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000" kern="1200">
                <a:solidFill>
                  <a:srgbClr val="FFFFFF"/>
                </a:solidFill>
                <a:latin typeface="+mj-lt"/>
                <a:ea typeface="+mj-ea"/>
                <a:cs typeface="+mj-cs"/>
              </a:rPr>
              <a:t>1.To move a file from level2 to level3</a:t>
            </a:r>
            <a:br>
              <a:rPr lang="en-US" sz="3000" kern="1200">
                <a:solidFill>
                  <a:srgbClr val="FFFFFF"/>
                </a:solidFill>
                <a:latin typeface="+mj-lt"/>
                <a:ea typeface="+mj-ea"/>
                <a:cs typeface="+mj-cs"/>
              </a:rPr>
            </a:br>
            <a:r>
              <a:rPr lang="en-US" sz="3000" kern="1200">
                <a:solidFill>
                  <a:srgbClr val="FFFFFF"/>
                </a:solidFill>
                <a:latin typeface="+mj-lt"/>
                <a:ea typeface="+mj-ea"/>
                <a:cs typeface="+mj-cs"/>
              </a:rPr>
              <a:t>2.Commit the file</a:t>
            </a:r>
            <a:br>
              <a:rPr lang="en-US" sz="3000" kern="1200">
                <a:solidFill>
                  <a:srgbClr val="FFFFFF"/>
                </a:solidFill>
                <a:latin typeface="+mj-lt"/>
                <a:ea typeface="+mj-ea"/>
                <a:cs typeface="+mj-cs"/>
              </a:rPr>
            </a:br>
            <a:endParaRPr lang="en-US" sz="3000" kern="1200">
              <a:solidFill>
                <a:srgbClr val="FFFFFF"/>
              </a:solidFill>
              <a:latin typeface="+mj-lt"/>
              <a:ea typeface="+mj-ea"/>
              <a:cs typeface="+mj-cs"/>
            </a:endParaRPr>
          </a:p>
        </p:txBody>
      </p:sp>
      <p:pic>
        <p:nvPicPr>
          <p:cNvPr id="4" name="Content Placeholder 6">
            <a:extLst>
              <a:ext uri="{FF2B5EF4-FFF2-40B4-BE49-F238E27FC236}">
                <a16:creationId xmlns:a16="http://schemas.microsoft.com/office/drawing/2014/main" id="{85FBDCFD-D106-4F71-B500-C678EE9E04D5}"/>
              </a:ext>
            </a:extLst>
          </p:cNvPr>
          <p:cNvPicPr>
            <a:picLocks noGrp="1" noChangeAspect="1"/>
          </p:cNvPicPr>
          <p:nvPr>
            <p:ph idx="1"/>
          </p:nvPr>
        </p:nvPicPr>
        <p:blipFill>
          <a:blip r:embed="rId2"/>
          <a:stretch>
            <a:fillRect/>
          </a:stretch>
        </p:blipFill>
        <p:spPr>
          <a:xfrm>
            <a:off x="4207933" y="1089911"/>
            <a:ext cx="7347537" cy="4679154"/>
          </a:xfrm>
          <a:prstGeom prst="rect">
            <a:avLst/>
          </a:prstGeom>
        </p:spPr>
      </p:pic>
    </p:spTree>
    <p:extLst>
      <p:ext uri="{BB962C8B-B14F-4D97-AF65-F5344CB8AC3E}">
        <p14:creationId xmlns:p14="http://schemas.microsoft.com/office/powerpoint/2010/main" val="26468709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9192-CED2-4988-B26B-AA98C865B102}"/>
              </a:ext>
            </a:extLst>
          </p:cNvPr>
          <p:cNvSpPr>
            <a:spLocks noGrp="1"/>
          </p:cNvSpPr>
          <p:nvPr>
            <p:ph type="title"/>
          </p:nvPr>
        </p:nvSpPr>
        <p:spPr/>
        <p:txBody>
          <a:bodyPr/>
          <a:lstStyle/>
          <a:p>
            <a:r>
              <a:rPr lang="en-US" dirty="0"/>
              <a:t>Deleting files</a:t>
            </a:r>
          </a:p>
        </p:txBody>
      </p:sp>
      <p:sp>
        <p:nvSpPr>
          <p:cNvPr id="3" name="Text Placeholder 2">
            <a:extLst>
              <a:ext uri="{FF2B5EF4-FFF2-40B4-BE49-F238E27FC236}">
                <a16:creationId xmlns:a16="http://schemas.microsoft.com/office/drawing/2014/main" id="{C1D9C882-16E9-4311-8FB0-7837FB5A8C8A}"/>
              </a:ext>
            </a:extLst>
          </p:cNvPr>
          <p:cNvSpPr>
            <a:spLocks noGrp="1"/>
          </p:cNvSpPr>
          <p:nvPr>
            <p:ph type="body" idx="1"/>
          </p:nvPr>
        </p:nvSpPr>
        <p:spPr/>
        <p:txBody>
          <a:bodyPr>
            <a:normAutofit fontScale="92500"/>
          </a:bodyPr>
          <a:lstStyle/>
          <a:p>
            <a:r>
              <a:rPr lang="en-US" dirty="0"/>
              <a:t>Create a file</a:t>
            </a:r>
          </a:p>
        </p:txBody>
      </p:sp>
      <p:pic>
        <p:nvPicPr>
          <p:cNvPr id="7" name="Content Placeholder 6">
            <a:extLst>
              <a:ext uri="{FF2B5EF4-FFF2-40B4-BE49-F238E27FC236}">
                <a16:creationId xmlns:a16="http://schemas.microsoft.com/office/drawing/2014/main" id="{2627C8EF-5EC6-4E8F-96EC-1BD2B4EB30DA}"/>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D69CCDD5-BA7B-42A9-B0A5-94A8C758A271}"/>
              </a:ext>
            </a:extLst>
          </p:cNvPr>
          <p:cNvSpPr>
            <a:spLocks noGrp="1"/>
          </p:cNvSpPr>
          <p:nvPr>
            <p:ph type="body" sz="quarter" idx="3"/>
          </p:nvPr>
        </p:nvSpPr>
        <p:spPr/>
        <p:txBody>
          <a:bodyPr>
            <a:normAutofit fontScale="92500"/>
          </a:bodyPr>
          <a:lstStyle/>
          <a:p>
            <a:r>
              <a:rPr lang="en-US" dirty="0"/>
              <a:t>Deleting a file which is not tracked by git</a:t>
            </a:r>
          </a:p>
          <a:p>
            <a:r>
              <a:rPr lang="en-US" dirty="0"/>
              <a:t>rm doomed.txt</a:t>
            </a:r>
          </a:p>
        </p:txBody>
      </p:sp>
      <p:pic>
        <p:nvPicPr>
          <p:cNvPr id="8" name="Content Placeholder 7">
            <a:extLst>
              <a:ext uri="{FF2B5EF4-FFF2-40B4-BE49-F238E27FC236}">
                <a16:creationId xmlns:a16="http://schemas.microsoft.com/office/drawing/2014/main" id="{56C7B710-E4AD-4D4C-9A0F-7B26799BD61B}"/>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895733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69261-896B-446F-9AEA-C5A450EB9DF2}"/>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8DABA45F-153E-421A-9D8E-B2FBA0B3B0D0}"/>
              </a:ext>
            </a:extLst>
          </p:cNvPr>
          <p:cNvSpPr>
            <a:spLocks noGrp="1"/>
          </p:cNvSpPr>
          <p:nvPr>
            <p:ph sz="half" idx="2"/>
          </p:nvPr>
        </p:nvSpPr>
        <p:spPr/>
        <p:txBody>
          <a:bodyPr/>
          <a:lstStyle/>
          <a:p>
            <a:r>
              <a:rPr lang="en-US" dirty="0"/>
              <a:t>Deleting a file which is tracked</a:t>
            </a:r>
          </a:p>
          <a:p>
            <a:r>
              <a:rPr lang="en-US" dirty="0"/>
              <a:t>git rm newfile.txt</a:t>
            </a:r>
          </a:p>
          <a:p>
            <a:r>
              <a:rPr lang="en-US" dirty="0"/>
              <a:t>Git commit</a:t>
            </a:r>
          </a:p>
          <a:p>
            <a:endParaRPr lang="en-US" dirty="0"/>
          </a:p>
        </p:txBody>
      </p:sp>
      <p:sp>
        <p:nvSpPr>
          <p:cNvPr id="5" name="Text Placeholder 4">
            <a:extLst>
              <a:ext uri="{FF2B5EF4-FFF2-40B4-BE49-F238E27FC236}">
                <a16:creationId xmlns:a16="http://schemas.microsoft.com/office/drawing/2014/main" id="{B57CCCF5-7C59-41AC-8995-054E31761632}"/>
              </a:ext>
            </a:extLst>
          </p:cNvPr>
          <p:cNvSpPr>
            <a:spLocks noGrp="1"/>
          </p:cNvSpPr>
          <p:nvPr>
            <p:ph type="body" sz="quarter" idx="3"/>
          </p:nvPr>
        </p:nvSpPr>
        <p:spPr/>
        <p:txBody>
          <a:bodyPr>
            <a:normAutofit/>
          </a:bodyPr>
          <a:lstStyle/>
          <a:p>
            <a:r>
              <a:rPr lang="en-US" dirty="0"/>
              <a:t>Get back deleted file</a:t>
            </a:r>
          </a:p>
        </p:txBody>
      </p:sp>
      <p:pic>
        <p:nvPicPr>
          <p:cNvPr id="7" name="Content Placeholder 6">
            <a:extLst>
              <a:ext uri="{FF2B5EF4-FFF2-40B4-BE49-F238E27FC236}">
                <a16:creationId xmlns:a16="http://schemas.microsoft.com/office/drawing/2014/main" id="{2AD38E08-91E5-4962-807C-64E4D8267BC0}"/>
              </a:ext>
            </a:extLst>
          </p:cNvPr>
          <p:cNvPicPr>
            <a:picLocks noGrp="1" noChangeAspect="1"/>
          </p:cNvPicPr>
          <p:nvPr>
            <p:ph sz="quarter" idx="4"/>
          </p:nvPr>
        </p:nvPicPr>
        <p:blipFill>
          <a:blip r:embed="rId2"/>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3032255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748" name="Rectangle 7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49" name="Rectangle 7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1745" name="Title 1">
            <a:extLst>
              <a:ext uri="{FF2B5EF4-FFF2-40B4-BE49-F238E27FC236}">
                <a16:creationId xmlns:a16="http://schemas.microsoft.com/office/drawing/2014/main" id="{A9A63656-638F-4C8B-9E89-0940A545B79C}"/>
              </a:ext>
            </a:extLst>
          </p:cNvPr>
          <p:cNvSpPr>
            <a:spLocks noGrp="1"/>
          </p:cNvSpPr>
          <p:nvPr>
            <p:ph type="title"/>
          </p:nvPr>
        </p:nvSpPr>
        <p:spPr>
          <a:xfrm>
            <a:off x="640079" y="2053641"/>
            <a:ext cx="3669161" cy="2760098"/>
          </a:xfrm>
        </p:spPr>
        <p:txBody>
          <a:bodyPr>
            <a:normAutofit/>
          </a:bodyPr>
          <a:lstStyle/>
          <a:p>
            <a:r>
              <a:rPr lang="en-US" altLang="zh-TW">
                <a:solidFill>
                  <a:srgbClr val="FFFFFF"/>
                </a:solidFill>
              </a:rPr>
              <a:t>Getting Started</a:t>
            </a:r>
            <a:endParaRPr lang="zh-TW" altLang="en-US">
              <a:solidFill>
                <a:srgbClr val="FFFFFF"/>
              </a:solidFill>
            </a:endParaRPr>
          </a:p>
        </p:txBody>
      </p:sp>
      <p:sp>
        <p:nvSpPr>
          <p:cNvPr id="31746" name="Content Placeholder 2">
            <a:extLst>
              <a:ext uri="{FF2B5EF4-FFF2-40B4-BE49-F238E27FC236}">
                <a16:creationId xmlns:a16="http://schemas.microsoft.com/office/drawing/2014/main" id="{8B92796B-A2AE-496E-8F4B-D9A5B1A876FE}"/>
              </a:ext>
            </a:extLst>
          </p:cNvPr>
          <p:cNvSpPr>
            <a:spLocks noGrp="1"/>
          </p:cNvSpPr>
          <p:nvPr>
            <p:ph idx="1"/>
          </p:nvPr>
        </p:nvSpPr>
        <p:spPr>
          <a:xfrm>
            <a:off x="6090574" y="801866"/>
            <a:ext cx="5306084" cy="5230634"/>
          </a:xfrm>
        </p:spPr>
        <p:txBody>
          <a:bodyPr anchor="ctr">
            <a:normAutofit/>
          </a:bodyPr>
          <a:lstStyle/>
          <a:p>
            <a:r>
              <a:rPr lang="en-US" altLang="zh-TW" sz="2400" dirty="0">
                <a:solidFill>
                  <a:srgbClr val="000000"/>
                </a:solidFill>
              </a:rPr>
              <a:t>A basic workflow</a:t>
            </a:r>
          </a:p>
          <a:p>
            <a:pPr lvl="1"/>
            <a:r>
              <a:rPr lang="en-US" altLang="zh-TW" dirty="0">
                <a:solidFill>
                  <a:srgbClr val="000000"/>
                </a:solidFill>
              </a:rPr>
              <a:t>(Possible </a:t>
            </a:r>
            <a:r>
              <a:rPr lang="en-US" altLang="zh-TW" dirty="0" err="1">
                <a:solidFill>
                  <a:srgbClr val="000000"/>
                </a:solidFill>
              </a:rPr>
              <a:t>init</a:t>
            </a:r>
            <a:r>
              <a:rPr lang="en-US" altLang="zh-TW" dirty="0">
                <a:solidFill>
                  <a:srgbClr val="000000"/>
                </a:solidFill>
              </a:rPr>
              <a:t> or clone) Init a repo</a:t>
            </a:r>
          </a:p>
          <a:p>
            <a:pPr lvl="1"/>
            <a:r>
              <a:rPr lang="en-US" altLang="zh-TW" dirty="0">
                <a:solidFill>
                  <a:srgbClr val="000000"/>
                </a:solidFill>
              </a:rPr>
              <a:t>Edit files</a:t>
            </a:r>
          </a:p>
          <a:p>
            <a:pPr lvl="1"/>
            <a:r>
              <a:rPr lang="en-US" altLang="zh-TW" dirty="0">
                <a:solidFill>
                  <a:srgbClr val="000000"/>
                </a:solidFill>
              </a:rPr>
              <a:t>Stage the changes</a:t>
            </a:r>
          </a:p>
          <a:p>
            <a:pPr lvl="1"/>
            <a:r>
              <a:rPr lang="en-US" altLang="zh-TW" dirty="0">
                <a:solidFill>
                  <a:srgbClr val="000000"/>
                </a:solidFill>
              </a:rPr>
              <a:t>Review your changes</a:t>
            </a:r>
          </a:p>
          <a:p>
            <a:pPr lvl="1"/>
            <a:r>
              <a:rPr lang="en-US" altLang="zh-TW" dirty="0">
                <a:solidFill>
                  <a:srgbClr val="000000"/>
                </a:solidFill>
              </a:rPr>
              <a:t>Commit the changes</a:t>
            </a:r>
            <a:endParaRPr lang="zh-TW" altLang="en-US" dirty="0">
              <a:solidFill>
                <a:srgbClr val="000000"/>
              </a:solidFill>
            </a:endParaRPr>
          </a:p>
        </p:txBody>
      </p:sp>
      <p:sp>
        <p:nvSpPr>
          <p:cNvPr id="6" name="Slide Number Placeholder 5">
            <a:extLst>
              <a:ext uri="{FF2B5EF4-FFF2-40B4-BE49-F238E27FC236}">
                <a16:creationId xmlns:a16="http://schemas.microsoft.com/office/drawing/2014/main" id="{A5B9BDF6-AA2E-4BDA-9D59-FD48FB1A3B1C}"/>
              </a:ext>
            </a:extLst>
          </p:cNvPr>
          <p:cNvSpPr>
            <a:spLocks noGrp="1"/>
          </p:cNvSpPr>
          <p:nvPr>
            <p:ph type="sldNum" sz="quarter" idx="12"/>
          </p:nvPr>
        </p:nvSpPr>
        <p:spPr>
          <a:xfrm>
            <a:off x="10825930" y="6223702"/>
            <a:ext cx="570728" cy="314067"/>
          </a:xfrm>
        </p:spPr>
        <p:txBody>
          <a:bodyPr>
            <a:normAutofit/>
          </a:bodyPr>
          <a:lstStyle>
            <a:lvl1pPr>
              <a:defRPr>
                <a:solidFill>
                  <a:schemeClr val="tx1"/>
                </a:solidFill>
                <a:latin typeface="Calibri" panose="020F0502020204030204" pitchFamily="34" charset="0"/>
                <a:ea typeface="新細明體" panose="020B0604030504040204" pitchFamily="18" charset="-120"/>
              </a:defRPr>
            </a:lvl1pPr>
            <a:lvl2pPr marL="742950" indent="-285750">
              <a:defRPr>
                <a:solidFill>
                  <a:schemeClr val="tx1"/>
                </a:solidFill>
                <a:latin typeface="Calibri" panose="020F0502020204030204" pitchFamily="34" charset="0"/>
                <a:ea typeface="新細明體" panose="020B0604030504040204" pitchFamily="18" charset="-120"/>
              </a:defRPr>
            </a:lvl2pPr>
            <a:lvl3pPr marL="1143000" indent="-228600">
              <a:defRPr>
                <a:solidFill>
                  <a:schemeClr val="tx1"/>
                </a:solidFill>
                <a:latin typeface="Calibri" panose="020F0502020204030204" pitchFamily="34" charset="0"/>
                <a:ea typeface="新細明體" panose="020B0604030504040204" pitchFamily="18" charset="-120"/>
              </a:defRPr>
            </a:lvl3pPr>
            <a:lvl4pPr marL="1600200" indent="-228600">
              <a:defRPr>
                <a:solidFill>
                  <a:schemeClr val="tx1"/>
                </a:solidFill>
                <a:latin typeface="Calibri" panose="020F0502020204030204" pitchFamily="34" charset="0"/>
                <a:ea typeface="新細明體" panose="020B0604030504040204" pitchFamily="18" charset="-120"/>
              </a:defRPr>
            </a:lvl4pPr>
            <a:lvl5pPr marL="2057400" indent="-228600">
              <a:defRPr>
                <a:solidFill>
                  <a:schemeClr val="tx1"/>
                </a:solidFill>
                <a:latin typeface="Calibri" panose="020F0502020204030204" pitchFamily="34" charset="0"/>
                <a:ea typeface="新細明體" panose="020B0604030504040204"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B0604030504040204"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B0604030504040204"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B0604030504040204"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B0604030504040204" pitchFamily="18" charset="-120"/>
              </a:defRPr>
            </a:lvl9pPr>
          </a:lstStyle>
          <a:p>
            <a:pPr>
              <a:spcAft>
                <a:spcPts val="600"/>
              </a:spcAft>
            </a:pPr>
            <a:fld id="{52CFF26C-7E52-45D8-B2A0-95F8AA4C258C}" type="slidenum">
              <a:rPr lang="zh-TW" altLang="en-US" sz="1000">
                <a:solidFill>
                  <a:srgbClr val="898989"/>
                </a:solidFill>
              </a:rPr>
              <a:pPr>
                <a:spcAft>
                  <a:spcPts val="600"/>
                </a:spcAft>
              </a:pPr>
              <a:t>9</a:t>
            </a:fld>
            <a:endParaRPr lang="en-US" altLang="zh-TW" sz="1000">
              <a:solidFill>
                <a:srgbClr val="898989"/>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F2B49-F766-49BE-A170-9DD19A19501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B8494F6-B50C-4F2A-A5C2-AE9A52BD8FC0}"/>
              </a:ext>
            </a:extLst>
          </p:cNvPr>
          <p:cNvSpPr>
            <a:spLocks noGrp="1"/>
          </p:cNvSpPr>
          <p:nvPr>
            <p:ph type="body" idx="1"/>
          </p:nvPr>
        </p:nvSpPr>
        <p:spPr/>
        <p:txBody>
          <a:bodyPr/>
          <a:lstStyle/>
          <a:p>
            <a:r>
              <a:rPr lang="en-US" dirty="0"/>
              <a:t>Reset it</a:t>
            </a:r>
          </a:p>
        </p:txBody>
      </p:sp>
      <p:pic>
        <p:nvPicPr>
          <p:cNvPr id="7" name="Content Placeholder 6">
            <a:extLst>
              <a:ext uri="{FF2B5EF4-FFF2-40B4-BE49-F238E27FC236}">
                <a16:creationId xmlns:a16="http://schemas.microsoft.com/office/drawing/2014/main" id="{6617A7F9-F160-4731-9913-CF62C76E71CA}"/>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0C7007EE-995B-4CB2-9672-D7FDA262F9E5}"/>
              </a:ext>
            </a:extLst>
          </p:cNvPr>
          <p:cNvSpPr>
            <a:spLocks noGrp="1"/>
          </p:cNvSpPr>
          <p:nvPr>
            <p:ph type="body" sz="quarter" idx="3"/>
          </p:nvPr>
        </p:nvSpPr>
        <p:spPr/>
        <p:txBody>
          <a:bodyPr/>
          <a:lstStyle/>
          <a:p>
            <a:r>
              <a:rPr lang="en-US" dirty="0"/>
              <a:t>Checkout it</a:t>
            </a:r>
          </a:p>
        </p:txBody>
      </p:sp>
      <p:pic>
        <p:nvPicPr>
          <p:cNvPr id="8" name="Content Placeholder 7">
            <a:extLst>
              <a:ext uri="{FF2B5EF4-FFF2-40B4-BE49-F238E27FC236}">
                <a16:creationId xmlns:a16="http://schemas.microsoft.com/office/drawing/2014/main" id="{16AACB3A-5F0C-49A4-B5F9-F536187D91AA}"/>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7261332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4EF6C-451B-4FAA-8F45-90ADF9157636}"/>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58337FC3-26FD-428B-878C-D0DBADF5AF75}"/>
              </a:ext>
            </a:extLst>
          </p:cNvPr>
          <p:cNvSpPr>
            <a:spLocks noGrp="1"/>
          </p:cNvSpPr>
          <p:nvPr>
            <p:ph sz="half" idx="2"/>
          </p:nvPr>
        </p:nvSpPr>
        <p:spPr/>
        <p:txBody>
          <a:bodyPr/>
          <a:lstStyle/>
          <a:p>
            <a:r>
              <a:rPr lang="en-US" dirty="0"/>
              <a:t>If we delete file using rm, to update git use </a:t>
            </a:r>
          </a:p>
          <a:p>
            <a:r>
              <a:rPr lang="en-US" dirty="0"/>
              <a:t>Git add –A</a:t>
            </a:r>
          </a:p>
          <a:p>
            <a:r>
              <a:rPr lang="en-US" dirty="0"/>
              <a:t>The commit</a:t>
            </a:r>
          </a:p>
          <a:p>
            <a:r>
              <a:rPr lang="en-US" dirty="0"/>
              <a:t>Git commit</a:t>
            </a:r>
          </a:p>
          <a:p>
            <a:endParaRPr lang="en-US" dirty="0"/>
          </a:p>
        </p:txBody>
      </p:sp>
      <p:sp>
        <p:nvSpPr>
          <p:cNvPr id="5" name="Text Placeholder 4">
            <a:extLst>
              <a:ext uri="{FF2B5EF4-FFF2-40B4-BE49-F238E27FC236}">
                <a16:creationId xmlns:a16="http://schemas.microsoft.com/office/drawing/2014/main" id="{A4C432F9-230A-4E36-ACF5-9952533FA93B}"/>
              </a:ext>
            </a:extLst>
          </p:cNvPr>
          <p:cNvSpPr>
            <a:spLocks noGrp="1"/>
          </p:cNvSpPr>
          <p:nvPr>
            <p:ph type="body" sz="quarter" idx="3"/>
          </p:nvPr>
        </p:nvSpPr>
        <p:spPr/>
        <p:txBody>
          <a:bodyPr>
            <a:normAutofit/>
          </a:bodyPr>
          <a:lstStyle/>
          <a:p>
            <a:r>
              <a:rPr lang="en-US" dirty="0"/>
              <a:t>To delete directory including files recursively</a:t>
            </a:r>
          </a:p>
        </p:txBody>
      </p:sp>
      <p:sp>
        <p:nvSpPr>
          <p:cNvPr id="6" name="Content Placeholder 5">
            <a:extLst>
              <a:ext uri="{FF2B5EF4-FFF2-40B4-BE49-F238E27FC236}">
                <a16:creationId xmlns:a16="http://schemas.microsoft.com/office/drawing/2014/main" id="{77D3DBC0-6424-4AB4-8710-26C3732A8D80}"/>
              </a:ext>
            </a:extLst>
          </p:cNvPr>
          <p:cNvSpPr>
            <a:spLocks noGrp="1"/>
          </p:cNvSpPr>
          <p:nvPr>
            <p:ph sz="quarter" idx="4"/>
          </p:nvPr>
        </p:nvSpPr>
        <p:spPr/>
        <p:txBody>
          <a:bodyPr/>
          <a:lstStyle/>
          <a:p>
            <a:r>
              <a:rPr lang="en-US" dirty="0"/>
              <a:t>rm –rf level1</a:t>
            </a:r>
          </a:p>
          <a:p>
            <a:r>
              <a:rPr lang="en-US" dirty="0"/>
              <a:t>git add –A</a:t>
            </a:r>
          </a:p>
          <a:p>
            <a:r>
              <a:rPr lang="en-US" dirty="0"/>
              <a:t>git commit –m “deleting all”</a:t>
            </a:r>
          </a:p>
        </p:txBody>
      </p:sp>
    </p:spTree>
    <p:extLst>
      <p:ext uri="{BB962C8B-B14F-4D97-AF65-F5344CB8AC3E}">
        <p14:creationId xmlns:p14="http://schemas.microsoft.com/office/powerpoint/2010/main" val="30065747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1417E-EAC3-431D-A2C2-3DA4945D622B}"/>
              </a:ext>
            </a:extLst>
          </p:cNvPr>
          <p:cNvSpPr>
            <a:spLocks noGrp="1"/>
          </p:cNvSpPr>
          <p:nvPr>
            <p:ph type="title"/>
          </p:nvPr>
        </p:nvSpPr>
        <p:spPr/>
        <p:txBody>
          <a:bodyPr/>
          <a:lstStyle/>
          <a:p>
            <a:r>
              <a:rPr lang="en-US" dirty="0"/>
              <a:t>Git history</a:t>
            </a:r>
            <a:br>
              <a:rPr lang="en-US" dirty="0"/>
            </a:br>
            <a:r>
              <a:rPr lang="en-US" dirty="0"/>
              <a:t>git help log (to get help page)</a:t>
            </a:r>
          </a:p>
        </p:txBody>
      </p:sp>
      <p:sp>
        <p:nvSpPr>
          <p:cNvPr id="3" name="Text Placeholder 2">
            <a:extLst>
              <a:ext uri="{FF2B5EF4-FFF2-40B4-BE49-F238E27FC236}">
                <a16:creationId xmlns:a16="http://schemas.microsoft.com/office/drawing/2014/main" id="{8EF5931F-679D-4C0D-AB6A-0F5B2AFDDBD2}"/>
              </a:ext>
            </a:extLst>
          </p:cNvPr>
          <p:cNvSpPr>
            <a:spLocks noGrp="1"/>
          </p:cNvSpPr>
          <p:nvPr>
            <p:ph type="body" idx="1"/>
          </p:nvPr>
        </p:nvSpPr>
        <p:spPr/>
        <p:txBody>
          <a:bodyPr>
            <a:normAutofit fontScale="92500"/>
          </a:bodyPr>
          <a:lstStyle/>
          <a:p>
            <a:r>
              <a:rPr lang="en-US" dirty="0"/>
              <a:t> git log</a:t>
            </a:r>
          </a:p>
          <a:p>
            <a:r>
              <a:rPr lang="en-US" dirty="0"/>
              <a:t>git log –abbrev-commit(with commit id)</a:t>
            </a:r>
          </a:p>
        </p:txBody>
      </p:sp>
      <p:pic>
        <p:nvPicPr>
          <p:cNvPr id="7" name="Content Placeholder 6">
            <a:extLst>
              <a:ext uri="{FF2B5EF4-FFF2-40B4-BE49-F238E27FC236}">
                <a16:creationId xmlns:a16="http://schemas.microsoft.com/office/drawing/2014/main" id="{D4DFC3E1-E855-4F53-B029-8D1F71666D6C}"/>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2DCD51CC-A245-41F7-8958-F2173D6BE7CB}"/>
              </a:ext>
            </a:extLst>
          </p:cNvPr>
          <p:cNvSpPr>
            <a:spLocks noGrp="1"/>
          </p:cNvSpPr>
          <p:nvPr>
            <p:ph type="body" sz="quarter" idx="3"/>
          </p:nvPr>
        </p:nvSpPr>
        <p:spPr/>
        <p:txBody>
          <a:bodyPr>
            <a:normAutofit fontScale="92500"/>
          </a:bodyPr>
          <a:lstStyle/>
          <a:p>
            <a:r>
              <a:rPr lang="en-US" dirty="0"/>
              <a:t>git log –</a:t>
            </a:r>
            <a:r>
              <a:rPr lang="en-US" dirty="0" err="1"/>
              <a:t>oneline</a:t>
            </a:r>
            <a:r>
              <a:rPr lang="en-US" dirty="0"/>
              <a:t> –graph –decorate</a:t>
            </a:r>
          </a:p>
          <a:p>
            <a:r>
              <a:rPr lang="en-US" dirty="0"/>
              <a:t>We can display using commit id range</a:t>
            </a:r>
          </a:p>
        </p:txBody>
      </p:sp>
      <p:sp>
        <p:nvSpPr>
          <p:cNvPr id="6" name="Content Placeholder 5">
            <a:extLst>
              <a:ext uri="{FF2B5EF4-FFF2-40B4-BE49-F238E27FC236}">
                <a16:creationId xmlns:a16="http://schemas.microsoft.com/office/drawing/2014/main" id="{67141E90-6AC1-421E-AF84-F1502F006817}"/>
              </a:ext>
            </a:extLst>
          </p:cNvPr>
          <p:cNvSpPr>
            <a:spLocks noGrp="1"/>
          </p:cNvSpPr>
          <p:nvPr>
            <p:ph sz="quarter" idx="4"/>
          </p:nvPr>
        </p:nvSpPr>
        <p:spPr/>
        <p:txBody>
          <a:bodyPr/>
          <a:lstStyle/>
          <a:p>
            <a:r>
              <a:rPr lang="en-US" dirty="0"/>
              <a:t>git log –since=“3 days ago”</a:t>
            </a:r>
          </a:p>
          <a:p>
            <a:r>
              <a:rPr lang="en-US" dirty="0"/>
              <a:t>git log --all –-graph –-decorate --</a:t>
            </a:r>
            <a:r>
              <a:rPr lang="en-US" dirty="0" err="1"/>
              <a:t>oneline</a:t>
            </a:r>
            <a:endParaRPr lang="en-US" dirty="0"/>
          </a:p>
        </p:txBody>
      </p:sp>
    </p:spTree>
    <p:extLst>
      <p:ext uri="{BB962C8B-B14F-4D97-AF65-F5344CB8AC3E}">
        <p14:creationId xmlns:p14="http://schemas.microsoft.com/office/powerpoint/2010/main" val="25699644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45ADE8-420E-4331-885B-6C161C0D0E39}"/>
              </a:ext>
            </a:extLst>
          </p:cNvPr>
          <p:cNvSpPr>
            <a:spLocks noGrp="1"/>
          </p:cNvSpPr>
          <p:nvPr>
            <p:ph type="body" idx="1"/>
          </p:nvPr>
        </p:nvSpPr>
        <p:spPr/>
        <p:txBody>
          <a:bodyPr/>
          <a:lstStyle/>
          <a:p>
            <a:r>
              <a:rPr lang="en-US" dirty="0"/>
              <a:t>Specific history for individual file</a:t>
            </a:r>
          </a:p>
        </p:txBody>
      </p:sp>
      <p:sp>
        <p:nvSpPr>
          <p:cNvPr id="4" name="Content Placeholder 3">
            <a:extLst>
              <a:ext uri="{FF2B5EF4-FFF2-40B4-BE49-F238E27FC236}">
                <a16:creationId xmlns:a16="http://schemas.microsoft.com/office/drawing/2014/main" id="{90DE601C-ECB1-4CE4-B72E-3BA8DC0C704B}"/>
              </a:ext>
            </a:extLst>
          </p:cNvPr>
          <p:cNvSpPr>
            <a:spLocks noGrp="1"/>
          </p:cNvSpPr>
          <p:nvPr>
            <p:ph sz="half" idx="2"/>
          </p:nvPr>
        </p:nvSpPr>
        <p:spPr/>
        <p:txBody>
          <a:bodyPr/>
          <a:lstStyle/>
          <a:p>
            <a:r>
              <a:rPr lang="en-US" dirty="0"/>
              <a:t>git log – hipster.txt</a:t>
            </a:r>
          </a:p>
          <a:p>
            <a:r>
              <a:rPr lang="en-US" dirty="0"/>
              <a:t>Git log –follow – level1/level3/level3.txt</a:t>
            </a:r>
          </a:p>
          <a:p>
            <a:r>
              <a:rPr lang="en-US" dirty="0"/>
              <a:t>Git show commit id</a:t>
            </a:r>
          </a:p>
        </p:txBody>
      </p:sp>
    </p:spTree>
    <p:extLst>
      <p:ext uri="{BB962C8B-B14F-4D97-AF65-F5344CB8AC3E}">
        <p14:creationId xmlns:p14="http://schemas.microsoft.com/office/powerpoint/2010/main" val="21166110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3614-6490-4DBE-B7AC-6CD4150C4F56}"/>
              </a:ext>
            </a:extLst>
          </p:cNvPr>
          <p:cNvSpPr>
            <a:spLocks noGrp="1"/>
          </p:cNvSpPr>
          <p:nvPr>
            <p:ph type="title"/>
          </p:nvPr>
        </p:nvSpPr>
        <p:spPr/>
        <p:txBody>
          <a:bodyPr/>
          <a:lstStyle/>
          <a:p>
            <a:r>
              <a:rPr lang="en-US" dirty="0"/>
              <a:t>Git alias </a:t>
            </a:r>
            <a:r>
              <a:rPr lang="en-US" dirty="0" err="1"/>
              <a:t>i.e</a:t>
            </a:r>
            <a:r>
              <a:rPr lang="en-US" dirty="0"/>
              <a:t> alias for another git command</a:t>
            </a:r>
          </a:p>
        </p:txBody>
      </p:sp>
      <p:sp>
        <p:nvSpPr>
          <p:cNvPr id="3" name="Text Placeholder 2">
            <a:extLst>
              <a:ext uri="{FF2B5EF4-FFF2-40B4-BE49-F238E27FC236}">
                <a16:creationId xmlns:a16="http://schemas.microsoft.com/office/drawing/2014/main" id="{FDB3649A-4437-4250-9DDB-067B17CE42E6}"/>
              </a:ext>
            </a:extLst>
          </p:cNvPr>
          <p:cNvSpPr>
            <a:spLocks noGrp="1"/>
          </p:cNvSpPr>
          <p:nvPr>
            <p:ph type="body" idx="1"/>
          </p:nvPr>
        </p:nvSpPr>
        <p:spPr/>
        <p:txBody>
          <a:bodyPr/>
          <a:lstStyle/>
          <a:p>
            <a:r>
              <a:rPr lang="en-US" dirty="0"/>
              <a:t>To create own hist command</a:t>
            </a:r>
          </a:p>
        </p:txBody>
      </p:sp>
      <p:sp>
        <p:nvSpPr>
          <p:cNvPr id="4" name="Content Placeholder 3">
            <a:extLst>
              <a:ext uri="{FF2B5EF4-FFF2-40B4-BE49-F238E27FC236}">
                <a16:creationId xmlns:a16="http://schemas.microsoft.com/office/drawing/2014/main" id="{C55F811A-7E34-43A0-92DA-DB29B4A022A2}"/>
              </a:ext>
            </a:extLst>
          </p:cNvPr>
          <p:cNvSpPr>
            <a:spLocks noGrp="1"/>
          </p:cNvSpPr>
          <p:nvPr>
            <p:ph sz="half" idx="2"/>
          </p:nvPr>
        </p:nvSpPr>
        <p:spPr/>
        <p:txBody>
          <a:bodyPr/>
          <a:lstStyle/>
          <a:p>
            <a:r>
              <a:rPr lang="en-US" dirty="0"/>
              <a:t>git log --all –-graph –-decorate --</a:t>
            </a:r>
            <a:r>
              <a:rPr lang="en-US" dirty="0" err="1"/>
              <a:t>oneline</a:t>
            </a:r>
            <a:endParaRPr lang="en-US" dirty="0"/>
          </a:p>
          <a:p>
            <a:r>
              <a:rPr lang="en-US" dirty="0"/>
              <a:t>git config –global </a:t>
            </a:r>
            <a:r>
              <a:rPr lang="en-US" dirty="0" err="1"/>
              <a:t>alias.hist</a:t>
            </a:r>
            <a:r>
              <a:rPr lang="en-US" dirty="0"/>
              <a:t> “log --all –-graph –-decorate –</a:t>
            </a:r>
            <a:r>
              <a:rPr lang="en-US" dirty="0" err="1"/>
              <a:t>oneline</a:t>
            </a:r>
            <a:endParaRPr lang="en-US" dirty="0"/>
          </a:p>
          <a:p>
            <a:pPr marL="0" indent="0">
              <a:buNone/>
            </a:pPr>
            <a:r>
              <a:rPr lang="en-US" dirty="0"/>
              <a:t>”</a:t>
            </a:r>
          </a:p>
          <a:p>
            <a:r>
              <a:rPr lang="en-US" dirty="0"/>
              <a:t>Git hist (will display same output as above)</a:t>
            </a:r>
          </a:p>
        </p:txBody>
      </p:sp>
      <p:sp>
        <p:nvSpPr>
          <p:cNvPr id="5" name="Text Placeholder 4">
            <a:extLst>
              <a:ext uri="{FF2B5EF4-FFF2-40B4-BE49-F238E27FC236}">
                <a16:creationId xmlns:a16="http://schemas.microsoft.com/office/drawing/2014/main" id="{840BBBDF-E873-4DB9-BED3-3396ADC389A6}"/>
              </a:ext>
            </a:extLst>
          </p:cNvPr>
          <p:cNvSpPr>
            <a:spLocks noGrp="1"/>
          </p:cNvSpPr>
          <p:nvPr>
            <p:ph type="body" sz="quarter" idx="3"/>
          </p:nvPr>
        </p:nvSpPr>
        <p:spPr/>
        <p:txBody>
          <a:bodyPr/>
          <a:lstStyle/>
          <a:p>
            <a:r>
              <a:rPr lang="en-US" dirty="0"/>
              <a:t>Alias are stored in git config file</a:t>
            </a:r>
          </a:p>
        </p:txBody>
      </p:sp>
      <p:sp>
        <p:nvSpPr>
          <p:cNvPr id="6" name="Content Placeholder 5">
            <a:extLst>
              <a:ext uri="{FF2B5EF4-FFF2-40B4-BE49-F238E27FC236}">
                <a16:creationId xmlns:a16="http://schemas.microsoft.com/office/drawing/2014/main" id="{FF0DD350-5F58-46E9-A2B5-623610A484D3}"/>
              </a:ext>
            </a:extLst>
          </p:cNvPr>
          <p:cNvSpPr>
            <a:spLocks noGrp="1"/>
          </p:cNvSpPr>
          <p:nvPr>
            <p:ph sz="quarter" idx="4"/>
          </p:nvPr>
        </p:nvSpPr>
        <p:spPr/>
        <p:txBody>
          <a:bodyPr/>
          <a:lstStyle/>
          <a:p>
            <a:r>
              <a:rPr lang="en-US" dirty="0"/>
              <a:t>Vim ~/.</a:t>
            </a:r>
            <a:r>
              <a:rPr lang="en-US" dirty="0" err="1"/>
              <a:t>gitconfig</a:t>
            </a:r>
            <a:endParaRPr lang="en-US" dirty="0"/>
          </a:p>
        </p:txBody>
      </p:sp>
    </p:spTree>
    <p:extLst>
      <p:ext uri="{BB962C8B-B14F-4D97-AF65-F5344CB8AC3E}">
        <p14:creationId xmlns:p14="http://schemas.microsoft.com/office/powerpoint/2010/main" val="23939440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0352A-2E96-4360-B87A-E54A86F4FBDC}"/>
              </a:ext>
            </a:extLst>
          </p:cNvPr>
          <p:cNvSpPr>
            <a:spLocks noGrp="1"/>
          </p:cNvSpPr>
          <p:nvPr>
            <p:ph type="title"/>
          </p:nvPr>
        </p:nvSpPr>
        <p:spPr/>
        <p:txBody>
          <a:bodyPr/>
          <a:lstStyle/>
          <a:p>
            <a:r>
              <a:rPr lang="en-US" dirty="0"/>
              <a:t>Ignoring unwanted files</a:t>
            </a:r>
          </a:p>
        </p:txBody>
      </p:sp>
      <p:sp>
        <p:nvSpPr>
          <p:cNvPr id="3" name="Text Placeholder 2">
            <a:extLst>
              <a:ext uri="{FF2B5EF4-FFF2-40B4-BE49-F238E27FC236}">
                <a16:creationId xmlns:a16="http://schemas.microsoft.com/office/drawing/2014/main" id="{DA0B644B-FB5A-4D32-8039-2D8BE1A7D093}"/>
              </a:ext>
            </a:extLst>
          </p:cNvPr>
          <p:cNvSpPr>
            <a:spLocks noGrp="1"/>
          </p:cNvSpPr>
          <p:nvPr>
            <p:ph type="body" idx="1"/>
          </p:nvPr>
        </p:nvSpPr>
        <p:spPr/>
        <p:txBody>
          <a:bodyPr/>
          <a:lstStyle/>
          <a:p>
            <a:r>
              <a:rPr lang="en-US" dirty="0"/>
              <a:t>Git track using </a:t>
            </a:r>
            <a:r>
              <a:rPr lang="en-US" dirty="0" err="1"/>
              <a:t>gitignore</a:t>
            </a:r>
            <a:r>
              <a:rPr lang="en-US" dirty="0"/>
              <a:t> file</a:t>
            </a:r>
          </a:p>
        </p:txBody>
      </p:sp>
      <p:sp>
        <p:nvSpPr>
          <p:cNvPr id="4" name="Content Placeholder 3">
            <a:extLst>
              <a:ext uri="{FF2B5EF4-FFF2-40B4-BE49-F238E27FC236}">
                <a16:creationId xmlns:a16="http://schemas.microsoft.com/office/drawing/2014/main" id="{0A369FFB-C027-445B-9317-32980AE273DE}"/>
              </a:ext>
            </a:extLst>
          </p:cNvPr>
          <p:cNvSpPr>
            <a:spLocks noGrp="1"/>
          </p:cNvSpPr>
          <p:nvPr>
            <p:ph sz="half" idx="2"/>
          </p:nvPr>
        </p:nvSpPr>
        <p:spPr/>
        <p:txBody>
          <a:bodyPr/>
          <a:lstStyle/>
          <a:p>
            <a:r>
              <a:rPr lang="en-US" dirty="0"/>
              <a:t>Create </a:t>
            </a:r>
            <a:r>
              <a:rPr lang="en-US" dirty="0" err="1"/>
              <a:t>gitignore</a:t>
            </a:r>
            <a:r>
              <a:rPr lang="en-US" dirty="0"/>
              <a:t> file</a:t>
            </a:r>
          </a:p>
          <a:p>
            <a:r>
              <a:rPr lang="en-US" dirty="0"/>
              <a:t>Vim .</a:t>
            </a:r>
            <a:r>
              <a:rPr lang="en-US" dirty="0" err="1"/>
              <a:t>gitignore</a:t>
            </a:r>
            <a:endParaRPr lang="en-US" dirty="0"/>
          </a:p>
          <a:p>
            <a:r>
              <a:rPr lang="en-US" dirty="0"/>
              <a:t>Say for example you want ignore folder test. So write test/ in .</a:t>
            </a:r>
            <a:r>
              <a:rPr lang="en-US" dirty="0" err="1"/>
              <a:t>gitignore</a:t>
            </a:r>
            <a:r>
              <a:rPr lang="en-US" dirty="0"/>
              <a:t>, save and exit</a:t>
            </a:r>
          </a:p>
          <a:p>
            <a:r>
              <a:rPr lang="en-US" dirty="0"/>
              <a:t>git status</a:t>
            </a:r>
          </a:p>
          <a:p>
            <a:r>
              <a:rPr lang="en-US" dirty="0"/>
              <a:t>git commit -am "Excluding log file directory" git status</a:t>
            </a:r>
          </a:p>
        </p:txBody>
      </p:sp>
      <p:sp>
        <p:nvSpPr>
          <p:cNvPr id="5" name="Text Placeholder 4">
            <a:extLst>
              <a:ext uri="{FF2B5EF4-FFF2-40B4-BE49-F238E27FC236}">
                <a16:creationId xmlns:a16="http://schemas.microsoft.com/office/drawing/2014/main" id="{D025EA4E-8D3E-4AFC-9F50-CC0E03773E2B}"/>
              </a:ext>
            </a:extLst>
          </p:cNvPr>
          <p:cNvSpPr>
            <a:spLocks noGrp="1"/>
          </p:cNvSpPr>
          <p:nvPr>
            <p:ph type="body" sz="quarter" idx="3"/>
          </p:nvPr>
        </p:nvSpPr>
        <p:spPr/>
        <p:txBody>
          <a:bodyPr/>
          <a:lstStyle/>
          <a:p>
            <a:endParaRPr lang="en-US"/>
          </a:p>
        </p:txBody>
      </p:sp>
      <p:pic>
        <p:nvPicPr>
          <p:cNvPr id="7" name="Content Placeholder 6">
            <a:extLst>
              <a:ext uri="{FF2B5EF4-FFF2-40B4-BE49-F238E27FC236}">
                <a16:creationId xmlns:a16="http://schemas.microsoft.com/office/drawing/2014/main" id="{85075D49-0066-4DA3-ADAA-4035951C357A}"/>
              </a:ext>
            </a:extLst>
          </p:cNvPr>
          <p:cNvPicPr>
            <a:picLocks noGrp="1" noChangeAspect="1"/>
          </p:cNvPicPr>
          <p:nvPr>
            <p:ph sz="quarter" idx="4"/>
          </p:nvPr>
        </p:nvPicPr>
        <p:blipFill>
          <a:blip r:embed="rId2"/>
          <a:stretch>
            <a:fillRect/>
          </a:stretch>
        </p:blipFill>
        <p:spPr>
          <a:xfrm>
            <a:off x="6172200" y="3110808"/>
            <a:ext cx="5183188" cy="2473121"/>
          </a:xfrm>
          <a:prstGeom prst="rect">
            <a:avLst/>
          </a:prstGeom>
        </p:spPr>
      </p:pic>
    </p:spTree>
    <p:extLst>
      <p:ext uri="{BB962C8B-B14F-4D97-AF65-F5344CB8AC3E}">
        <p14:creationId xmlns:p14="http://schemas.microsoft.com/office/powerpoint/2010/main" val="42900103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C5284-850C-48D1-9BED-80C1DA5BABC5}"/>
              </a:ext>
            </a:extLst>
          </p:cNvPr>
          <p:cNvSpPr>
            <a:spLocks noGrp="1"/>
          </p:cNvSpPr>
          <p:nvPr>
            <p:ph type="title"/>
          </p:nvPr>
        </p:nvSpPr>
        <p:spPr/>
        <p:txBody>
          <a:bodyPr/>
          <a:lstStyle/>
          <a:p>
            <a:r>
              <a:rPr lang="en-US" dirty="0"/>
              <a:t>Clean up and back origin</a:t>
            </a:r>
            <a:br>
              <a:rPr lang="en-US" dirty="0"/>
            </a:br>
            <a:endParaRPr lang="en-US" dirty="0"/>
          </a:p>
        </p:txBody>
      </p:sp>
      <p:sp>
        <p:nvSpPr>
          <p:cNvPr id="3" name="Text Placeholder 2">
            <a:extLst>
              <a:ext uri="{FF2B5EF4-FFF2-40B4-BE49-F238E27FC236}">
                <a16:creationId xmlns:a16="http://schemas.microsoft.com/office/drawing/2014/main" id="{85662CD7-8349-4E53-B283-23DFCD79E60C}"/>
              </a:ext>
            </a:extLst>
          </p:cNvPr>
          <p:cNvSpPr>
            <a:spLocks noGrp="1"/>
          </p:cNvSpPr>
          <p:nvPr>
            <p:ph type="body" idx="1"/>
          </p:nvPr>
        </p:nvSpPr>
        <p:spPr/>
        <p:txBody>
          <a:bodyPr>
            <a:normAutofit fontScale="92500"/>
          </a:bodyPr>
          <a:lstStyle/>
          <a:p>
            <a:r>
              <a:rPr lang="en-US" dirty="0"/>
              <a:t>Origin refers to the same of the repository</a:t>
            </a:r>
          </a:p>
          <a:p>
            <a:r>
              <a:rPr lang="en-US" dirty="0"/>
              <a:t>Master is the default branch</a:t>
            </a:r>
          </a:p>
        </p:txBody>
      </p:sp>
      <p:sp>
        <p:nvSpPr>
          <p:cNvPr id="4" name="Content Placeholder 3">
            <a:extLst>
              <a:ext uri="{FF2B5EF4-FFF2-40B4-BE49-F238E27FC236}">
                <a16:creationId xmlns:a16="http://schemas.microsoft.com/office/drawing/2014/main" id="{5113A2AC-515D-4BCD-844D-FC9E72738ECF}"/>
              </a:ext>
            </a:extLst>
          </p:cNvPr>
          <p:cNvSpPr>
            <a:spLocks noGrp="1"/>
          </p:cNvSpPr>
          <p:nvPr>
            <p:ph sz="half" idx="2"/>
          </p:nvPr>
        </p:nvSpPr>
        <p:spPr/>
        <p:txBody>
          <a:bodyPr/>
          <a:lstStyle/>
          <a:p>
            <a:r>
              <a:rPr lang="en-US" dirty="0"/>
              <a:t>git pull origin master</a:t>
            </a:r>
          </a:p>
          <a:p>
            <a:r>
              <a:rPr lang="en-US" dirty="0"/>
              <a:t>git push origin master</a:t>
            </a:r>
          </a:p>
          <a:p>
            <a:endParaRPr lang="en-US" dirty="0"/>
          </a:p>
          <a:p>
            <a:r>
              <a:rPr lang="en-US" dirty="0"/>
              <a:t>Now github.com is updated.</a:t>
            </a:r>
          </a:p>
        </p:txBody>
      </p:sp>
    </p:spTree>
    <p:extLst>
      <p:ext uri="{BB962C8B-B14F-4D97-AF65-F5344CB8AC3E}">
        <p14:creationId xmlns:p14="http://schemas.microsoft.com/office/powerpoint/2010/main" val="42459245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02521-1EF1-4D5E-B77A-AD20BFBFB842}"/>
              </a:ext>
            </a:extLst>
          </p:cNvPr>
          <p:cNvSpPr>
            <a:spLocks noGrp="1"/>
          </p:cNvSpPr>
          <p:nvPr>
            <p:ph type="title"/>
          </p:nvPr>
        </p:nvSpPr>
        <p:spPr/>
        <p:txBody>
          <a:bodyPr/>
          <a:lstStyle/>
          <a:p>
            <a:r>
              <a:rPr lang="en-US" dirty="0">
                <a:solidFill>
                  <a:srgbClr val="FF0000"/>
                </a:solidFill>
              </a:rPr>
              <a:t>For comparison and conflict resolution</a:t>
            </a:r>
            <a:r>
              <a:rPr lang="en-US" dirty="0"/>
              <a:t>	</a:t>
            </a:r>
          </a:p>
        </p:txBody>
      </p:sp>
      <p:sp>
        <p:nvSpPr>
          <p:cNvPr id="3" name="Text Placeholder 2">
            <a:extLst>
              <a:ext uri="{FF2B5EF4-FFF2-40B4-BE49-F238E27FC236}">
                <a16:creationId xmlns:a16="http://schemas.microsoft.com/office/drawing/2014/main" id="{AD6A9676-F238-4276-A2E3-4FFCA40511E9}"/>
              </a:ext>
            </a:extLst>
          </p:cNvPr>
          <p:cNvSpPr>
            <a:spLocks noGrp="1"/>
          </p:cNvSpPr>
          <p:nvPr>
            <p:ph type="body" idx="1"/>
          </p:nvPr>
        </p:nvSpPr>
        <p:spPr/>
        <p:txBody>
          <a:bodyPr/>
          <a:lstStyle/>
          <a:p>
            <a:r>
              <a:rPr lang="en-US" dirty="0"/>
              <a:t>Step 1</a:t>
            </a:r>
          </a:p>
        </p:txBody>
      </p:sp>
      <p:sp>
        <p:nvSpPr>
          <p:cNvPr id="4" name="Content Placeholder 3">
            <a:extLst>
              <a:ext uri="{FF2B5EF4-FFF2-40B4-BE49-F238E27FC236}">
                <a16:creationId xmlns:a16="http://schemas.microsoft.com/office/drawing/2014/main" id="{CFA71A15-71A7-410E-87B0-8AD3F6EFDDE5}"/>
              </a:ext>
            </a:extLst>
          </p:cNvPr>
          <p:cNvSpPr>
            <a:spLocks noGrp="1"/>
          </p:cNvSpPr>
          <p:nvPr>
            <p:ph sz="half" idx="2"/>
          </p:nvPr>
        </p:nvSpPr>
        <p:spPr/>
        <p:txBody>
          <a:bodyPr>
            <a:normAutofit/>
          </a:bodyPr>
          <a:lstStyle/>
          <a:p>
            <a:r>
              <a:rPr lang="en-US" dirty="0"/>
              <a:t>P4merge</a:t>
            </a:r>
          </a:p>
          <a:p>
            <a:r>
              <a:rPr lang="en-US" dirty="0"/>
              <a:t>Download and copy the installation path("C:/Program Files/Perforce) and set to Path in environment variable.</a:t>
            </a:r>
          </a:p>
          <a:p>
            <a:r>
              <a:rPr lang="en-US" dirty="0"/>
              <a:t>Open git bash and write p4merge to check.</a:t>
            </a:r>
          </a:p>
          <a:p>
            <a:r>
              <a:rPr lang="en-US" dirty="0"/>
              <a:t>From git bash set global </a:t>
            </a:r>
          </a:p>
          <a:p>
            <a:endParaRPr lang="en-US" dirty="0"/>
          </a:p>
        </p:txBody>
      </p:sp>
      <p:sp>
        <p:nvSpPr>
          <p:cNvPr id="5" name="Text Placeholder 4">
            <a:extLst>
              <a:ext uri="{FF2B5EF4-FFF2-40B4-BE49-F238E27FC236}">
                <a16:creationId xmlns:a16="http://schemas.microsoft.com/office/drawing/2014/main" id="{05D982E7-F35A-452C-9E3E-38BA65064383}"/>
              </a:ext>
            </a:extLst>
          </p:cNvPr>
          <p:cNvSpPr>
            <a:spLocks noGrp="1"/>
          </p:cNvSpPr>
          <p:nvPr>
            <p:ph type="body" sz="quarter" idx="3"/>
          </p:nvPr>
        </p:nvSpPr>
        <p:spPr/>
        <p:txBody>
          <a:bodyPr/>
          <a:lstStyle/>
          <a:p>
            <a:r>
              <a:rPr lang="en-US" dirty="0"/>
              <a:t>Step 2</a:t>
            </a:r>
          </a:p>
        </p:txBody>
      </p:sp>
      <p:sp>
        <p:nvSpPr>
          <p:cNvPr id="6" name="Content Placeholder 5">
            <a:extLst>
              <a:ext uri="{FF2B5EF4-FFF2-40B4-BE49-F238E27FC236}">
                <a16:creationId xmlns:a16="http://schemas.microsoft.com/office/drawing/2014/main" id="{1F68933A-B6F2-459E-B79B-84DCEA53F508}"/>
              </a:ext>
            </a:extLst>
          </p:cNvPr>
          <p:cNvSpPr>
            <a:spLocks noGrp="1"/>
          </p:cNvSpPr>
          <p:nvPr>
            <p:ph sz="quarter" idx="4"/>
          </p:nvPr>
        </p:nvSpPr>
        <p:spPr/>
        <p:txBody>
          <a:bodyPr>
            <a:normAutofit/>
          </a:bodyPr>
          <a:lstStyle/>
          <a:p>
            <a:r>
              <a:rPr lang="en-US" sz="2200" dirty="0"/>
              <a:t>git config --global </a:t>
            </a:r>
            <a:r>
              <a:rPr lang="en-US" sz="2200" dirty="0" err="1"/>
              <a:t>merge.tool</a:t>
            </a:r>
            <a:r>
              <a:rPr lang="en-US" sz="2200" dirty="0"/>
              <a:t> p4merge</a:t>
            </a:r>
          </a:p>
          <a:p>
            <a:r>
              <a:rPr lang="en-US" sz="2200" dirty="0"/>
              <a:t> git config --global mergetool.p4merge.path "C:/Program Files/Perforce/p4merge.exe“</a:t>
            </a:r>
          </a:p>
          <a:p>
            <a:r>
              <a:rPr lang="en-US" sz="2200" dirty="0"/>
              <a:t> git config --global </a:t>
            </a:r>
            <a:r>
              <a:rPr lang="en-US" sz="2200" dirty="0" err="1"/>
              <a:t>diff.tool</a:t>
            </a:r>
            <a:r>
              <a:rPr lang="en-US" sz="2200" dirty="0"/>
              <a:t> p4merge git config --global difftool.p4merge.path "C:/Program Files/Perforce/p4merge.exe"</a:t>
            </a:r>
          </a:p>
        </p:txBody>
      </p:sp>
    </p:spTree>
    <p:extLst>
      <p:ext uri="{BB962C8B-B14F-4D97-AF65-F5344CB8AC3E}">
        <p14:creationId xmlns:p14="http://schemas.microsoft.com/office/powerpoint/2010/main" val="11228482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0203A-7ABB-4017-A5C5-ACDA5EFAFEAF}"/>
              </a:ext>
            </a:extLst>
          </p:cNvPr>
          <p:cNvSpPr>
            <a:spLocks noGrp="1"/>
          </p:cNvSpPr>
          <p:nvPr>
            <p:ph type="title"/>
          </p:nvPr>
        </p:nvSpPr>
        <p:spPr/>
        <p:txBody>
          <a:bodyPr/>
          <a:lstStyle/>
          <a:p>
            <a:r>
              <a:rPr lang="en-US" dirty="0"/>
              <a:t>Git repository setup for comparison </a:t>
            </a:r>
          </a:p>
        </p:txBody>
      </p:sp>
      <p:sp>
        <p:nvSpPr>
          <p:cNvPr id="3" name="Text Placeholder 2">
            <a:extLst>
              <a:ext uri="{FF2B5EF4-FFF2-40B4-BE49-F238E27FC236}">
                <a16:creationId xmlns:a16="http://schemas.microsoft.com/office/drawing/2014/main" id="{5711FA74-5972-43C9-8478-D5859BE039C4}"/>
              </a:ext>
            </a:extLst>
          </p:cNvPr>
          <p:cNvSpPr>
            <a:spLocks noGrp="1"/>
          </p:cNvSpPr>
          <p:nvPr>
            <p:ph type="body" idx="1"/>
          </p:nvPr>
        </p:nvSpPr>
        <p:spPr/>
        <p:txBody>
          <a:bodyPr>
            <a:normAutofit fontScale="77500" lnSpcReduction="20000"/>
          </a:bodyPr>
          <a:lstStyle/>
          <a:p>
            <a:r>
              <a:rPr lang="en-US" dirty="0"/>
              <a:t>Configure p4merge</a:t>
            </a:r>
          </a:p>
        </p:txBody>
      </p:sp>
      <p:pic>
        <p:nvPicPr>
          <p:cNvPr id="7" name="Content Placeholder 6">
            <a:extLst>
              <a:ext uri="{FF2B5EF4-FFF2-40B4-BE49-F238E27FC236}">
                <a16:creationId xmlns:a16="http://schemas.microsoft.com/office/drawing/2014/main" id="{293158A1-DDF8-4499-9181-E3BB0BAB5072}"/>
              </a:ext>
            </a:extLst>
          </p:cNvPr>
          <p:cNvPicPr>
            <a:picLocks noGrp="1" noChangeAspect="1"/>
          </p:cNvPicPr>
          <p:nvPr>
            <p:ph sz="half" idx="2"/>
          </p:nvPr>
        </p:nvPicPr>
        <p:blipFill>
          <a:blip r:embed="rId2"/>
          <a:stretch>
            <a:fillRect/>
          </a:stretch>
        </p:blipFill>
        <p:spPr>
          <a:xfrm>
            <a:off x="839788" y="2705044"/>
            <a:ext cx="5157787" cy="3284649"/>
          </a:xfrm>
          <a:prstGeom prst="rect">
            <a:avLst/>
          </a:prstGeom>
        </p:spPr>
      </p:pic>
      <p:sp>
        <p:nvSpPr>
          <p:cNvPr id="5" name="Text Placeholder 4">
            <a:extLst>
              <a:ext uri="{FF2B5EF4-FFF2-40B4-BE49-F238E27FC236}">
                <a16:creationId xmlns:a16="http://schemas.microsoft.com/office/drawing/2014/main" id="{553F731B-5DCF-4239-BBD3-68DCF19AF953}"/>
              </a:ext>
            </a:extLst>
          </p:cNvPr>
          <p:cNvSpPr>
            <a:spLocks noGrp="1"/>
          </p:cNvSpPr>
          <p:nvPr>
            <p:ph type="body" sz="quarter" idx="3"/>
          </p:nvPr>
        </p:nvSpPr>
        <p:spPr/>
        <p:txBody>
          <a:bodyPr>
            <a:normAutofit fontScale="77500" lnSpcReduction="20000"/>
          </a:bodyPr>
          <a:lstStyle/>
          <a:p>
            <a:r>
              <a:rPr lang="en-US" sz="1400" dirty="0"/>
              <a:t>Navigate to starter-web project , cd /projects/starter-web/</a:t>
            </a:r>
          </a:p>
          <a:p>
            <a:r>
              <a:rPr lang="en-US" sz="1400" dirty="0"/>
              <a:t>Create Read.md  file, add some text, save and exit. Then add to git, then commit.</a:t>
            </a:r>
          </a:p>
          <a:p>
            <a:r>
              <a:rPr lang="en-US" sz="1400" dirty="0"/>
              <a:t>Again edit the README.md and </a:t>
            </a:r>
            <a:r>
              <a:rPr lang="en-US" sz="1400" dirty="0" err="1"/>
              <a:t>donot</a:t>
            </a:r>
            <a:r>
              <a:rPr lang="en-US" sz="1400" dirty="0"/>
              <a:t> add to git, now  check the </a:t>
            </a:r>
            <a:r>
              <a:rPr lang="en-US" sz="1400" dirty="0" err="1"/>
              <a:t>diffference</a:t>
            </a:r>
            <a:endParaRPr lang="en-US" sz="1400" dirty="0"/>
          </a:p>
        </p:txBody>
      </p:sp>
      <p:pic>
        <p:nvPicPr>
          <p:cNvPr id="8" name="Content Placeholder 7">
            <a:extLst>
              <a:ext uri="{FF2B5EF4-FFF2-40B4-BE49-F238E27FC236}">
                <a16:creationId xmlns:a16="http://schemas.microsoft.com/office/drawing/2014/main" id="{FE353C19-AC53-43D5-8E93-04ACEE476400}"/>
              </a:ext>
            </a:extLst>
          </p:cNvPr>
          <p:cNvPicPr>
            <a:picLocks noGrp="1" noChangeAspect="1"/>
          </p:cNvPicPr>
          <p:nvPr>
            <p:ph sz="quarter" idx="4"/>
          </p:nvPr>
        </p:nvPicPr>
        <p:blipFill>
          <a:blip r:embed="rId3"/>
          <a:stretch>
            <a:fillRect/>
          </a:stretch>
        </p:blipFill>
        <p:spPr>
          <a:xfrm>
            <a:off x="6172200" y="2696956"/>
            <a:ext cx="5183188" cy="3300825"/>
          </a:xfrm>
          <a:prstGeom prst="rect">
            <a:avLst/>
          </a:prstGeom>
        </p:spPr>
      </p:pic>
    </p:spTree>
    <p:extLst>
      <p:ext uri="{BB962C8B-B14F-4D97-AF65-F5344CB8AC3E}">
        <p14:creationId xmlns:p14="http://schemas.microsoft.com/office/powerpoint/2010/main" val="35760225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1980C-5478-4968-8F80-05E1EC67BA32}"/>
              </a:ext>
            </a:extLst>
          </p:cNvPr>
          <p:cNvSpPr>
            <a:spLocks noGrp="1"/>
          </p:cNvSpPr>
          <p:nvPr>
            <p:ph type="title"/>
          </p:nvPr>
        </p:nvSpPr>
        <p:spPr/>
        <p:txBody>
          <a:bodyPr>
            <a:normAutofit fontScale="90000"/>
          </a:bodyPr>
          <a:lstStyle/>
          <a:p>
            <a:r>
              <a:rPr lang="en-US" dirty="0"/>
              <a:t>Use $git </a:t>
            </a:r>
            <a:r>
              <a:rPr lang="en-US" dirty="0" err="1"/>
              <a:t>difftool</a:t>
            </a:r>
            <a:r>
              <a:rPr lang="en-US" dirty="0"/>
              <a:t> to see the difference in editor. (difference in working and staging area.)</a:t>
            </a:r>
          </a:p>
        </p:txBody>
      </p:sp>
      <p:pic>
        <p:nvPicPr>
          <p:cNvPr id="4" name="Content Placeholder 3">
            <a:extLst>
              <a:ext uri="{FF2B5EF4-FFF2-40B4-BE49-F238E27FC236}">
                <a16:creationId xmlns:a16="http://schemas.microsoft.com/office/drawing/2014/main" id="{DF16596C-FB3A-41DB-BF8C-93C698EEE9BD}"/>
              </a:ext>
            </a:extLst>
          </p:cNvPr>
          <p:cNvPicPr>
            <a:picLocks noGrp="1" noChangeAspect="1"/>
          </p:cNvPicPr>
          <p:nvPr>
            <p:ph idx="1"/>
          </p:nvPr>
        </p:nvPicPr>
        <p:blipFill>
          <a:blip r:embed="rId2"/>
          <a:stretch>
            <a:fillRect/>
          </a:stretch>
        </p:blipFill>
        <p:spPr>
          <a:xfrm>
            <a:off x="2226255" y="1825625"/>
            <a:ext cx="7739489" cy="4351338"/>
          </a:xfrm>
          <a:prstGeom prst="rect">
            <a:avLst/>
          </a:prstGeom>
        </p:spPr>
      </p:pic>
    </p:spTree>
    <p:extLst>
      <p:ext uri="{BB962C8B-B14F-4D97-AF65-F5344CB8AC3E}">
        <p14:creationId xmlns:p14="http://schemas.microsoft.com/office/powerpoint/2010/main" val="39077543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TotalTime>
  <Words>2142</Words>
  <Application>Microsoft Office PowerPoint</Application>
  <PresentationFormat>Widescreen</PresentationFormat>
  <Paragraphs>311</Paragraphs>
  <Slides>114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114</vt:i4>
      </vt:variant>
    </vt:vector>
  </HeadingPairs>
  <TitlesOfParts>
    <vt:vector size="119" baseType="lpstr">
      <vt:lpstr>Arial</vt:lpstr>
      <vt:lpstr>Calibri</vt:lpstr>
      <vt:lpstr>Calibri Light</vt:lpstr>
      <vt:lpstr>Impact</vt:lpstr>
      <vt:lpstr>Office Theme</vt:lpstr>
      <vt:lpstr>Git-Github/GitLab</vt:lpstr>
      <vt:lpstr>AGENDA</vt:lpstr>
      <vt:lpstr>AGENDA</vt:lpstr>
      <vt:lpstr>AGENDA</vt:lpstr>
      <vt:lpstr>PowerPoint Presentation</vt:lpstr>
      <vt:lpstr>PowerPoint Presentation</vt:lpstr>
      <vt:lpstr>PowerPoint Presentation</vt:lpstr>
      <vt:lpstr>PowerPoint Presentation</vt:lpstr>
      <vt:lpstr>Getting Started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git version</vt:lpstr>
      <vt:lpstr>First Time Git Setup  </vt:lpstr>
      <vt:lpstr>Create a project and copy the url.</vt:lpstr>
      <vt:lpstr>Making a directory</vt:lpstr>
      <vt:lpstr>$git clone</vt:lpstr>
      <vt:lpstr>Now move to cloned directory, and type ls, we will see readme file. </vt:lpstr>
      <vt:lpstr>$git status</vt:lpstr>
      <vt:lpstr>PowerPoint Presentation</vt:lpstr>
      <vt:lpstr>Let’s add a file</vt:lpstr>
      <vt:lpstr>Check the status, we will see an untracked file.</vt:lpstr>
      <vt:lpstr>Now our file is in working directory.</vt:lpstr>
      <vt:lpstr>$git add filename.txt</vt:lpstr>
      <vt:lpstr>Now our file is in staging area</vt:lpstr>
      <vt:lpstr>$git commit –m “message”</vt:lpstr>
      <vt:lpstr>Our file moved to repository but still file is not in GitHub/GitLab</vt:lpstr>
      <vt:lpstr>Publishing to Github.</vt:lpstr>
      <vt:lpstr>$git push</vt:lpstr>
      <vt:lpstr>All in one</vt:lpstr>
      <vt:lpstr>And here is our file.</vt:lpstr>
      <vt:lpstr>PowerPoint Presentation</vt:lpstr>
      <vt:lpstr>Starting a project.</vt:lpstr>
      <vt:lpstr>Starting with fresh project</vt:lpstr>
      <vt:lpstr>.git folder created; git repository lives here.</vt:lpstr>
      <vt:lpstr>Various git folder under .git</vt:lpstr>
      <vt:lpstr>Status of fresh project, master branch, nothing to commit</vt:lpstr>
      <vt:lpstr>Fresh Project</vt:lpstr>
      <vt:lpstr>Fresh Project</vt:lpstr>
      <vt:lpstr>Fresh Project</vt:lpstr>
      <vt:lpstr>To delete the project</vt:lpstr>
      <vt:lpstr>Git to add existing project</vt:lpstr>
      <vt:lpstr>Existing project.</vt:lpstr>
      <vt:lpstr>Existing project.</vt:lpstr>
      <vt:lpstr>Exiting project</vt:lpstr>
      <vt:lpstr>Existing Project.</vt:lpstr>
      <vt:lpstr>Existing project.</vt:lpstr>
      <vt:lpstr>Starting github by joining an existing Project (git clone)  https://github.com/scm-ninja/starter-web click on fork button(right corner).this will create a copy of the project to our own directory.</vt:lpstr>
      <vt:lpstr>Existing Github project.</vt:lpstr>
      <vt:lpstr>Existing Github project.</vt:lpstr>
      <vt:lpstr>How to add new files in git repository</vt:lpstr>
      <vt:lpstr>GitHub existing project.</vt:lpstr>
      <vt:lpstr>GitHub exiting project.</vt:lpstr>
      <vt:lpstr>Existing GitHub Project.</vt:lpstr>
      <vt:lpstr>Publish to GitHub</vt:lpstr>
      <vt:lpstr> What are tracked files? Ans: Tracked files are those file for which git already aware of it i.e the file is already committed to git</vt:lpstr>
      <vt:lpstr>What is Tracked files?</vt:lpstr>
      <vt:lpstr>What is tracked files.</vt:lpstr>
      <vt:lpstr>Tracked files.</vt:lpstr>
      <vt:lpstr>Tracked files.</vt:lpstr>
      <vt:lpstr>Recursive add</vt:lpstr>
      <vt:lpstr>Recursive files.</vt:lpstr>
      <vt:lpstr>Backing out changes</vt:lpstr>
      <vt:lpstr>PowerPoint Presentation</vt:lpstr>
      <vt:lpstr>Backing out changes.</vt:lpstr>
      <vt:lpstr>Renaming and moving files</vt:lpstr>
      <vt:lpstr>Renaming and  moving files. </vt:lpstr>
      <vt:lpstr>Renaming</vt:lpstr>
      <vt:lpstr>Renaming and adding.</vt:lpstr>
      <vt:lpstr>1.To move a file from level2 to level3 2.Commit the file </vt:lpstr>
      <vt:lpstr>Deleting files</vt:lpstr>
      <vt:lpstr>PowerPoint Presentation</vt:lpstr>
      <vt:lpstr>PowerPoint Presentation</vt:lpstr>
      <vt:lpstr>PowerPoint Presentation</vt:lpstr>
      <vt:lpstr>Git history git help log (to get help page)</vt:lpstr>
      <vt:lpstr>PowerPoint Presentation</vt:lpstr>
      <vt:lpstr>Git alias i.e alias for another git command</vt:lpstr>
      <vt:lpstr>Ignoring unwanted files</vt:lpstr>
      <vt:lpstr>Clean up and back origin </vt:lpstr>
      <vt:lpstr>For comparison and conflict resolution </vt:lpstr>
      <vt:lpstr>Git repository setup for comparison </vt:lpstr>
      <vt:lpstr>Use $git difftool to see the difference in editor. (difference in working and staging area.)</vt:lpstr>
      <vt:lpstr>Comparing  between working directory and last commit on this branch</vt:lpstr>
      <vt:lpstr>Comparing between staging area and last commit(.git repository)</vt:lpstr>
      <vt:lpstr>Comparison between Commits</vt:lpstr>
      <vt:lpstr>PowerPoint Presentation</vt:lpstr>
      <vt:lpstr>Branches </vt:lpstr>
      <vt:lpstr>PowerPoint Presentation</vt:lpstr>
      <vt:lpstr>PowerPoint Presentation</vt:lpstr>
      <vt:lpstr>PowerPoint Presentation</vt:lpstr>
      <vt:lpstr>PowerPoint Presentation</vt:lpstr>
      <vt:lpstr>Merging conflict</vt:lpstr>
      <vt:lpstr>Rebase command says that it's rewinding our head, which is our current branch, so that we can re-apply any changes that we've made, on top of whatever's happened on master</vt:lpstr>
      <vt:lpstr>"git fetch" is a non-destructive command that simply updates the references between the remote repository and the local repository. </vt:lpstr>
      <vt:lpstr>PowerPoint Presentation</vt:lpstr>
      <vt:lpstr>Case 1 if we are changing in submodule (ex. App) then,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Git-Github/GitLab</dc:title>
  <dc:creator>Anil Kumar</dc:creator>
  <cp:lastModifiedBy>Anil Kumar</cp:lastModifiedBy>
  <cp:revision>11</cp:revision>
  <dcterms:created xsi:type="dcterms:W3CDTF">2019-09-12T04:57:43Z</dcterms:created>
  <dcterms:modified xsi:type="dcterms:W3CDTF">2019-09-23T11:36:28Z</dcterms:modified>
</cp:coreProperties>
</file>